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308" r:id="rId2"/>
    <p:sldId id="311" r:id="rId3"/>
    <p:sldId id="314" r:id="rId4"/>
    <p:sldId id="319" r:id="rId5"/>
    <p:sldId id="313" r:id="rId6"/>
    <p:sldId id="316" r:id="rId7"/>
    <p:sldId id="317" r:id="rId8"/>
    <p:sldId id="318" r:id="rId9"/>
    <p:sldId id="312" r:id="rId10"/>
    <p:sldId id="293" r:id="rId11"/>
    <p:sldId id="284" r:id="rId12"/>
    <p:sldId id="291" r:id="rId13"/>
    <p:sldId id="292" r:id="rId14"/>
    <p:sldId id="294" r:id="rId15"/>
    <p:sldId id="295" r:id="rId16"/>
    <p:sldId id="296" r:id="rId17"/>
    <p:sldId id="298" r:id="rId18"/>
    <p:sldId id="297" r:id="rId19"/>
    <p:sldId id="283" r:id="rId20"/>
    <p:sldId id="309" r:id="rId21"/>
    <p:sldId id="299" r:id="rId22"/>
    <p:sldId id="310" r:id="rId23"/>
    <p:sldId id="301" r:id="rId24"/>
    <p:sldId id="302" r:id="rId25"/>
    <p:sldId id="304" r:id="rId26"/>
    <p:sldId id="30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3F8B34-D8BD-4D80-9B57-D1A40D6CFD01}" v="4" dt="2022-07-25T01:08:48.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9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NGUYỄN" userId="e0141788d0f8f561" providerId="LiveId" clId="{FC3F8B34-D8BD-4D80-9B57-D1A40D6CFD01}"/>
    <pc:docChg chg="addSld delSld modSld">
      <pc:chgData name="TRANG NGUYỄN" userId="e0141788d0f8f561" providerId="LiveId" clId="{FC3F8B34-D8BD-4D80-9B57-D1A40D6CFD01}" dt="2022-07-25T01:05:56.008" v="2" actId="47"/>
      <pc:docMkLst>
        <pc:docMk/>
      </pc:docMkLst>
      <pc:sldChg chg="new del">
        <pc:chgData name="TRANG NGUYỄN" userId="e0141788d0f8f561" providerId="LiveId" clId="{FC3F8B34-D8BD-4D80-9B57-D1A40D6CFD01}" dt="2022-07-25T01:05:56.008" v="2" actId="47"/>
        <pc:sldMkLst>
          <pc:docMk/>
          <pc:sldMk cId="2650195805" sldId="256"/>
        </pc:sldMkLst>
      </pc:sldChg>
      <pc:sldChg chg="add">
        <pc:chgData name="TRANG NGUYỄN" userId="e0141788d0f8f561" providerId="LiveId" clId="{FC3F8B34-D8BD-4D80-9B57-D1A40D6CFD01}" dt="2022-07-25T01:05:53.015" v="1"/>
        <pc:sldMkLst>
          <pc:docMk/>
          <pc:sldMk cId="1327141357" sldId="283"/>
        </pc:sldMkLst>
      </pc:sldChg>
      <pc:sldChg chg="add">
        <pc:chgData name="TRANG NGUYỄN" userId="e0141788d0f8f561" providerId="LiveId" clId="{FC3F8B34-D8BD-4D80-9B57-D1A40D6CFD01}" dt="2022-07-25T01:05:53.015" v="1"/>
        <pc:sldMkLst>
          <pc:docMk/>
          <pc:sldMk cId="2680435009" sldId="284"/>
        </pc:sldMkLst>
      </pc:sldChg>
      <pc:sldChg chg="add">
        <pc:chgData name="TRANG NGUYỄN" userId="e0141788d0f8f561" providerId="LiveId" clId="{FC3F8B34-D8BD-4D80-9B57-D1A40D6CFD01}" dt="2022-07-25T01:05:53.015" v="1"/>
        <pc:sldMkLst>
          <pc:docMk/>
          <pc:sldMk cId="2618799720" sldId="291"/>
        </pc:sldMkLst>
      </pc:sldChg>
      <pc:sldChg chg="add">
        <pc:chgData name="TRANG NGUYỄN" userId="e0141788d0f8f561" providerId="LiveId" clId="{FC3F8B34-D8BD-4D80-9B57-D1A40D6CFD01}" dt="2022-07-25T01:05:53.015" v="1"/>
        <pc:sldMkLst>
          <pc:docMk/>
          <pc:sldMk cId="2975747790" sldId="292"/>
        </pc:sldMkLst>
      </pc:sldChg>
      <pc:sldChg chg="add">
        <pc:chgData name="TRANG NGUYỄN" userId="e0141788d0f8f561" providerId="LiveId" clId="{FC3F8B34-D8BD-4D80-9B57-D1A40D6CFD01}" dt="2022-07-25T01:05:53.015" v="1"/>
        <pc:sldMkLst>
          <pc:docMk/>
          <pc:sldMk cId="881974994" sldId="293"/>
        </pc:sldMkLst>
      </pc:sldChg>
      <pc:sldChg chg="add">
        <pc:chgData name="TRANG NGUYỄN" userId="e0141788d0f8f561" providerId="LiveId" clId="{FC3F8B34-D8BD-4D80-9B57-D1A40D6CFD01}" dt="2022-07-25T01:05:53.015" v="1"/>
        <pc:sldMkLst>
          <pc:docMk/>
          <pc:sldMk cId="1474446693" sldId="294"/>
        </pc:sldMkLst>
      </pc:sldChg>
      <pc:sldChg chg="add">
        <pc:chgData name="TRANG NGUYỄN" userId="e0141788d0f8f561" providerId="LiveId" clId="{FC3F8B34-D8BD-4D80-9B57-D1A40D6CFD01}" dt="2022-07-25T01:05:53.015" v="1"/>
        <pc:sldMkLst>
          <pc:docMk/>
          <pc:sldMk cId="3058460488" sldId="295"/>
        </pc:sldMkLst>
      </pc:sldChg>
      <pc:sldChg chg="add">
        <pc:chgData name="TRANG NGUYỄN" userId="e0141788d0f8f561" providerId="LiveId" clId="{FC3F8B34-D8BD-4D80-9B57-D1A40D6CFD01}" dt="2022-07-25T01:05:53.015" v="1"/>
        <pc:sldMkLst>
          <pc:docMk/>
          <pc:sldMk cId="3333032900" sldId="296"/>
        </pc:sldMkLst>
      </pc:sldChg>
      <pc:sldChg chg="add">
        <pc:chgData name="TRANG NGUYỄN" userId="e0141788d0f8f561" providerId="LiveId" clId="{FC3F8B34-D8BD-4D80-9B57-D1A40D6CFD01}" dt="2022-07-25T01:05:53.015" v="1"/>
        <pc:sldMkLst>
          <pc:docMk/>
          <pc:sldMk cId="2711276055" sldId="297"/>
        </pc:sldMkLst>
      </pc:sldChg>
      <pc:sldChg chg="add">
        <pc:chgData name="TRANG NGUYỄN" userId="e0141788d0f8f561" providerId="LiveId" clId="{FC3F8B34-D8BD-4D80-9B57-D1A40D6CFD01}" dt="2022-07-25T01:05:53.015" v="1"/>
        <pc:sldMkLst>
          <pc:docMk/>
          <pc:sldMk cId="2584087651" sldId="298"/>
        </pc:sldMkLst>
      </pc:sldChg>
      <pc:sldChg chg="add">
        <pc:chgData name="TRANG NGUYỄN" userId="e0141788d0f8f561" providerId="LiveId" clId="{FC3F8B34-D8BD-4D80-9B57-D1A40D6CFD01}" dt="2022-07-25T01:05:53.015" v="1"/>
        <pc:sldMkLst>
          <pc:docMk/>
          <pc:sldMk cId="1094912002" sldId="299"/>
        </pc:sldMkLst>
      </pc:sldChg>
      <pc:sldChg chg="add">
        <pc:chgData name="TRANG NGUYỄN" userId="e0141788d0f8f561" providerId="LiveId" clId="{FC3F8B34-D8BD-4D80-9B57-D1A40D6CFD01}" dt="2022-07-25T01:05:53.015" v="1"/>
        <pc:sldMkLst>
          <pc:docMk/>
          <pc:sldMk cId="3777785492" sldId="301"/>
        </pc:sldMkLst>
      </pc:sldChg>
      <pc:sldChg chg="add">
        <pc:chgData name="TRANG NGUYỄN" userId="e0141788d0f8f561" providerId="LiveId" clId="{FC3F8B34-D8BD-4D80-9B57-D1A40D6CFD01}" dt="2022-07-25T01:05:53.015" v="1"/>
        <pc:sldMkLst>
          <pc:docMk/>
          <pc:sldMk cId="3879698360" sldId="302"/>
        </pc:sldMkLst>
      </pc:sldChg>
      <pc:sldChg chg="add">
        <pc:chgData name="TRANG NGUYỄN" userId="e0141788d0f8f561" providerId="LiveId" clId="{FC3F8B34-D8BD-4D80-9B57-D1A40D6CFD01}" dt="2022-07-25T01:05:53.015" v="1"/>
        <pc:sldMkLst>
          <pc:docMk/>
          <pc:sldMk cId="1452531393" sldId="304"/>
        </pc:sldMkLst>
      </pc:sldChg>
      <pc:sldChg chg="add">
        <pc:chgData name="TRANG NGUYỄN" userId="e0141788d0f8f561" providerId="LiveId" clId="{FC3F8B34-D8BD-4D80-9B57-D1A40D6CFD01}" dt="2022-07-25T01:05:53.015" v="1"/>
        <pc:sldMkLst>
          <pc:docMk/>
          <pc:sldMk cId="3789128937" sldId="305"/>
        </pc:sldMkLst>
      </pc:sldChg>
      <pc:sldChg chg="add">
        <pc:chgData name="TRANG NGUYỄN" userId="e0141788d0f8f561" providerId="LiveId" clId="{FC3F8B34-D8BD-4D80-9B57-D1A40D6CFD01}" dt="2022-07-25T01:05:53.015" v="1"/>
        <pc:sldMkLst>
          <pc:docMk/>
          <pc:sldMk cId="432734106" sldId="308"/>
        </pc:sldMkLst>
      </pc:sldChg>
      <pc:sldChg chg="add">
        <pc:chgData name="TRANG NGUYỄN" userId="e0141788d0f8f561" providerId="LiveId" clId="{FC3F8B34-D8BD-4D80-9B57-D1A40D6CFD01}" dt="2022-07-25T01:05:53.015" v="1"/>
        <pc:sldMkLst>
          <pc:docMk/>
          <pc:sldMk cId="363553564" sldId="309"/>
        </pc:sldMkLst>
      </pc:sldChg>
      <pc:sldChg chg="add">
        <pc:chgData name="TRANG NGUYỄN" userId="e0141788d0f8f561" providerId="LiveId" clId="{FC3F8B34-D8BD-4D80-9B57-D1A40D6CFD01}" dt="2022-07-25T01:05:53.015" v="1"/>
        <pc:sldMkLst>
          <pc:docMk/>
          <pc:sldMk cId="716250527" sldId="310"/>
        </pc:sldMkLst>
      </pc:sldChg>
      <pc:sldChg chg="add">
        <pc:chgData name="TRANG NGUYỄN" userId="e0141788d0f8f561" providerId="LiveId" clId="{FC3F8B34-D8BD-4D80-9B57-D1A40D6CFD01}" dt="2022-07-25T01:05:53.015" v="1"/>
        <pc:sldMkLst>
          <pc:docMk/>
          <pc:sldMk cId="1050125072" sldId="311"/>
        </pc:sldMkLst>
      </pc:sldChg>
      <pc:sldChg chg="add">
        <pc:chgData name="TRANG NGUYỄN" userId="e0141788d0f8f561" providerId="LiveId" clId="{FC3F8B34-D8BD-4D80-9B57-D1A40D6CFD01}" dt="2022-07-25T01:05:53.015" v="1"/>
        <pc:sldMkLst>
          <pc:docMk/>
          <pc:sldMk cId="2711354309" sldId="312"/>
        </pc:sldMkLst>
      </pc:sldChg>
      <pc:sldChg chg="add">
        <pc:chgData name="TRANG NGUYỄN" userId="e0141788d0f8f561" providerId="LiveId" clId="{FC3F8B34-D8BD-4D80-9B57-D1A40D6CFD01}" dt="2022-07-25T01:05:53.015" v="1"/>
        <pc:sldMkLst>
          <pc:docMk/>
          <pc:sldMk cId="1014884828" sldId="313"/>
        </pc:sldMkLst>
      </pc:sldChg>
      <pc:sldChg chg="add">
        <pc:chgData name="TRANG NGUYỄN" userId="e0141788d0f8f561" providerId="LiveId" clId="{FC3F8B34-D8BD-4D80-9B57-D1A40D6CFD01}" dt="2022-07-25T01:05:53.015" v="1"/>
        <pc:sldMkLst>
          <pc:docMk/>
          <pc:sldMk cId="3743222622" sldId="314"/>
        </pc:sldMkLst>
      </pc:sldChg>
      <pc:sldChg chg="add">
        <pc:chgData name="TRANG NGUYỄN" userId="e0141788d0f8f561" providerId="LiveId" clId="{FC3F8B34-D8BD-4D80-9B57-D1A40D6CFD01}" dt="2022-07-25T01:05:53.015" v="1"/>
        <pc:sldMkLst>
          <pc:docMk/>
          <pc:sldMk cId="3150492971" sldId="316"/>
        </pc:sldMkLst>
      </pc:sldChg>
      <pc:sldChg chg="add">
        <pc:chgData name="TRANG NGUYỄN" userId="e0141788d0f8f561" providerId="LiveId" clId="{FC3F8B34-D8BD-4D80-9B57-D1A40D6CFD01}" dt="2022-07-25T01:05:53.015" v="1"/>
        <pc:sldMkLst>
          <pc:docMk/>
          <pc:sldMk cId="3601838024" sldId="317"/>
        </pc:sldMkLst>
      </pc:sldChg>
      <pc:sldChg chg="add">
        <pc:chgData name="TRANG NGUYỄN" userId="e0141788d0f8f561" providerId="LiveId" clId="{FC3F8B34-D8BD-4D80-9B57-D1A40D6CFD01}" dt="2022-07-25T01:05:53.015" v="1"/>
        <pc:sldMkLst>
          <pc:docMk/>
          <pc:sldMk cId="3328500795" sldId="318"/>
        </pc:sldMkLst>
      </pc:sldChg>
      <pc:sldChg chg="add">
        <pc:chgData name="TRANG NGUYỄN" userId="e0141788d0f8f561" providerId="LiveId" clId="{FC3F8B34-D8BD-4D80-9B57-D1A40D6CFD01}" dt="2022-07-25T01:05:53.015" v="1"/>
        <pc:sldMkLst>
          <pc:docMk/>
          <pc:sldMk cId="1770551974" sldId="31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C685CE-4998-4D95-9125-04AAE40FC15F}"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339998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C685CE-4998-4D95-9125-04AAE40FC15F}"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2098134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C685CE-4998-4D95-9125-04AAE40FC15F}"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4096759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685CE-4998-4D95-9125-04AAE40FC15F}"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291944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685CE-4998-4D95-9125-04AAE40FC15F}"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187916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FC685CE-4998-4D95-9125-04AAE40FC15F}" type="datetimeFigureOut">
              <a:rPr lang="en-US" smtClean="0"/>
              <a:t>7/25/2022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425360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FC685CE-4998-4D95-9125-04AAE40FC15F}" type="datetimeFigureOut">
              <a:rPr lang="en-US" smtClean="0"/>
              <a:t>7/25/2022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371893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BFC685CE-4998-4D95-9125-04AAE40FC15F}" type="datetimeFigureOut">
              <a:rPr lang="en-US" smtClean="0"/>
              <a:t>7/25/2022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391519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FC685CE-4998-4D95-9125-04AAE40FC15F}"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1778876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FC685CE-4998-4D95-9125-04AAE40FC15F}" type="datetimeFigureOut">
              <a:rPr lang="en-US" smtClean="0"/>
              <a:t>7/25/2022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287130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FC685CE-4998-4D95-9125-04AAE40FC15F}" type="datetimeFigureOut">
              <a:rPr lang="en-US" smtClean="0"/>
              <a:t>7/25/2022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B43A48D6-FEC5-4646-8318-0FEC010EA479}" type="slidenum">
              <a:rPr lang="en-US" smtClean="0"/>
              <a:t>‹#›</a:t>
            </a:fld>
            <a:endParaRPr lang="en-US"/>
          </a:p>
        </p:txBody>
      </p:sp>
    </p:spTree>
    <p:extLst>
      <p:ext uri="{BB962C8B-B14F-4D97-AF65-F5344CB8AC3E}">
        <p14:creationId xmlns:p14="http://schemas.microsoft.com/office/powerpoint/2010/main" val="296419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FC685CE-4998-4D95-9125-04AAE40FC15F}" type="datetimeFigureOut">
              <a:rPr lang="en-US" smtClean="0"/>
              <a:t>7/25/2022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B43A48D6-FEC5-4646-8318-0FEC010EA479}" type="slidenum">
              <a:rPr lang="en-US" smtClean="0"/>
              <a:t>‹#›</a:t>
            </a:fld>
            <a:endParaRPr lang="en-US"/>
          </a:p>
        </p:txBody>
      </p:sp>
    </p:spTree>
    <p:extLst>
      <p:ext uri="{BB962C8B-B14F-4D97-AF65-F5344CB8AC3E}">
        <p14:creationId xmlns:p14="http://schemas.microsoft.com/office/powerpoint/2010/main" val="1773185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5.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2.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7.xml"/><Relationship Id="rId5" Type="http://schemas.openxmlformats.org/officeDocument/2006/relationships/image" Target="../media/image35.jp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7" Type="http://schemas.microsoft.com/office/2007/relationships/hdphoto" Target="../media/hdphoto19.wdp"/><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17.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6.gif"/><Relationship Id="rId4" Type="http://schemas.microsoft.com/office/2007/relationships/hdphoto" Target="../media/hdphoto21.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9.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g"/><Relationship Id="rId5" Type="http://schemas.openxmlformats.org/officeDocument/2006/relationships/image" Target="../media/image9.gi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9.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F91F-EC20-DE9C-6F2A-70A5914727CC}"/>
              </a:ext>
            </a:extLst>
          </p:cNvPr>
          <p:cNvSpPr>
            <a:spLocks noGrp="1"/>
          </p:cNvSpPr>
          <p:nvPr>
            <p:ph type="ctrTitle"/>
          </p:nvPr>
        </p:nvSpPr>
        <p:spPr>
          <a:xfrm>
            <a:off x="6346012" y="-1232244"/>
            <a:ext cx="7315200" cy="3255264"/>
          </a:xfrm>
        </p:spPr>
        <p:txBody>
          <a:bodyPr/>
          <a:lstStyle/>
          <a:p>
            <a:r>
              <a:rPr lang="en-US" b="1" dirty="0">
                <a:latin typeface="Times New Roman" panose="02020603050405020304" pitchFamily="18" charset="0"/>
                <a:cs typeface="Times New Roman" panose="02020603050405020304" pitchFamily="18" charset="0"/>
              </a:rPr>
              <a:t>BÀI 1</a:t>
            </a:r>
          </a:p>
        </p:txBody>
      </p:sp>
      <p:sp>
        <p:nvSpPr>
          <p:cNvPr id="4" name="TextBox 3">
            <a:extLst>
              <a:ext uri="{FF2B5EF4-FFF2-40B4-BE49-F238E27FC236}">
                <a16:creationId xmlns:a16="http://schemas.microsoft.com/office/drawing/2014/main" id="{A19F1C0A-FEAD-576B-CBED-B03ADF5C4E74}"/>
              </a:ext>
            </a:extLst>
          </p:cNvPr>
          <p:cNvSpPr txBox="1"/>
          <p:nvPr/>
        </p:nvSpPr>
        <p:spPr>
          <a:xfrm>
            <a:off x="1097280" y="2023020"/>
            <a:ext cx="7772400" cy="2308324"/>
          </a:xfrm>
          <a:prstGeom prst="rect">
            <a:avLst/>
          </a:prstGeom>
          <a:noFill/>
        </p:spPr>
        <p:txBody>
          <a:bodyPr wrap="square" rtlCol="0">
            <a:spAutoFit/>
          </a:bodyPr>
          <a:lstStyle/>
          <a:p>
            <a:pPr algn="r"/>
            <a:r>
              <a:rPr lang="en-US" sz="4800" b="1" dirty="0">
                <a:solidFill>
                  <a:srgbClr val="002060"/>
                </a:solidFill>
                <a:effectLst>
                  <a:outerShdw blurRad="38100" dist="50800" dir="5880000" algn="ctr" rotWithShape="0">
                    <a:schemeClr val="bg1">
                      <a:alpha val="96000"/>
                    </a:schemeClr>
                  </a:outerShdw>
                </a:effectLst>
                <a:latin typeface="Times New Roman" panose="02020603050405020304" pitchFamily="18" charset="0"/>
                <a:ea typeface="Calibri" panose="020F0502020204030204" pitchFamily="34" charset="0"/>
                <a:cs typeface="Times New Roman" panose="02020603050405020304" pitchFamily="18" charset="0"/>
              </a:rPr>
              <a:t>TỰ HÀO VỀ TRUYỀN THỐNG QUÊ HƯƠNG (TIẾT 2)</a:t>
            </a:r>
            <a:endParaRPr lang="en-US" sz="4800" dirty="0">
              <a:solidFill>
                <a:srgbClr val="002060"/>
              </a:solidFill>
              <a:effectLst>
                <a:outerShdw blurRad="38100" dist="50800" dir="5880000" algn="ctr" rotWithShape="0">
                  <a:schemeClr val="bg1">
                    <a:alpha val="96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49E2E7-1184-CE38-1674-078B8B01CF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886" y1="64658" x2="27886" y2="64658"/>
                        <a14:foregroundMark x1="28419" y1="42466" x2="28419" y2="42466"/>
                        <a14:foregroundMark x1="47069" y1="53699" x2="47069" y2="53699"/>
                        <a14:foregroundMark x1="49201" y1="73973" x2="49201" y2="73973"/>
                        <a14:foregroundMark x1="72824" y1="23288" x2="63410" y2="64658"/>
                        <a14:foregroundMark x1="45471" y1="69041" x2="48490" y2="78082"/>
                        <a14:foregroundMark x1="74245" y1="67397" x2="74245" y2="67397"/>
                        <a14:foregroundMark x1="47247" y1="42192" x2="47247" y2="42192"/>
                        <a14:foregroundMark x1="49734" y1="41096" x2="49734" y2="41096"/>
                      </a14:backgroundRemoval>
                    </a14:imgEffect>
                  </a14:imgLayer>
                </a14:imgProps>
              </a:ext>
              <a:ext uri="{28A0092B-C50C-407E-A947-70E740481C1C}">
                <a14:useLocalDpi xmlns:a14="http://schemas.microsoft.com/office/drawing/2010/main" val="0"/>
              </a:ext>
            </a:extLst>
          </a:blip>
          <a:stretch>
            <a:fillRect/>
          </a:stretch>
        </p:blipFill>
        <p:spPr>
          <a:xfrm>
            <a:off x="-469416" y="3429000"/>
            <a:ext cx="6326528" cy="4101568"/>
          </a:xfrm>
          <a:prstGeom prst="rect">
            <a:avLst/>
          </a:prstGeom>
        </p:spPr>
      </p:pic>
      <p:pic>
        <p:nvPicPr>
          <p:cNvPr id="11" name="Picture 10">
            <a:extLst>
              <a:ext uri="{FF2B5EF4-FFF2-40B4-BE49-F238E27FC236}">
                <a16:creationId xmlns:a16="http://schemas.microsoft.com/office/drawing/2014/main" id="{43FF8C9C-BFDB-0670-DD6E-0E264BDCFA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15961" r="22291" b="12458"/>
          <a:stretch/>
        </p:blipFill>
        <p:spPr>
          <a:xfrm>
            <a:off x="3676471" y="4549676"/>
            <a:ext cx="4625697" cy="2308324"/>
          </a:xfrm>
          <a:prstGeom prst="rect">
            <a:avLst/>
          </a:prstGeom>
        </p:spPr>
      </p:pic>
      <p:pic>
        <p:nvPicPr>
          <p:cNvPr id="13" name="Picture 12">
            <a:extLst>
              <a:ext uri="{FF2B5EF4-FFF2-40B4-BE49-F238E27FC236}">
                <a16:creationId xmlns:a16="http://schemas.microsoft.com/office/drawing/2014/main" id="{A04B4A65-A9CA-6A25-1A4D-EAFCBB5EE036}"/>
              </a:ext>
            </a:extLst>
          </p:cNvPr>
          <p:cNvPicPr>
            <a:picLocks noChangeAspect="1"/>
          </p:cNvPicPr>
          <p:nvPr/>
        </p:nvPicPr>
        <p:blipFill rotWithShape="1">
          <a:blip r:embed="rId6">
            <a:extLst>
              <a:ext uri="{28A0092B-C50C-407E-A947-70E740481C1C}">
                <a14:useLocalDpi xmlns:a14="http://schemas.microsoft.com/office/drawing/2010/main" val="0"/>
              </a:ext>
            </a:extLst>
          </a:blip>
          <a:srcRect l="-668" r="668" b="13253"/>
          <a:stretch/>
        </p:blipFill>
        <p:spPr>
          <a:xfrm>
            <a:off x="7300567" y="3563784"/>
            <a:ext cx="5715000" cy="3429000"/>
          </a:xfrm>
          <a:prstGeom prst="rect">
            <a:avLst/>
          </a:prstGeom>
        </p:spPr>
      </p:pic>
    </p:spTree>
    <p:extLst>
      <p:ext uri="{BB962C8B-B14F-4D97-AF65-F5344CB8AC3E}">
        <p14:creationId xmlns:p14="http://schemas.microsoft.com/office/powerpoint/2010/main" val="432734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A4E2E0-D654-5C78-8B93-43D86887446C}"/>
              </a:ext>
            </a:extLst>
          </p:cNvPr>
          <p:cNvSpPr/>
          <p:nvPr/>
        </p:nvSpPr>
        <p:spPr>
          <a:xfrm>
            <a:off x="1181100" y="1117997"/>
            <a:ext cx="9814560" cy="54711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3169D52-1331-38AC-4DCB-B6DC3E3827AE}"/>
              </a:ext>
            </a:extLst>
          </p:cNvPr>
          <p:cNvSpPr/>
          <p:nvPr/>
        </p:nvSpPr>
        <p:spPr>
          <a:xfrm>
            <a:off x="3444240" y="2481977"/>
            <a:ext cx="5288280" cy="2697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Ý KIẾN CHUNG CỦA NHÓM</a:t>
            </a:r>
          </a:p>
        </p:txBody>
      </p:sp>
      <p:cxnSp>
        <p:nvCxnSpPr>
          <p:cNvPr id="5" name="Straight Connector 4">
            <a:extLst>
              <a:ext uri="{FF2B5EF4-FFF2-40B4-BE49-F238E27FC236}">
                <a16:creationId xmlns:a16="http://schemas.microsoft.com/office/drawing/2014/main" id="{F72D289B-30C3-EF98-3BAC-DD6658AACECC}"/>
              </a:ext>
            </a:extLst>
          </p:cNvPr>
          <p:cNvCxnSpPr>
            <a:cxnSpLocks/>
          </p:cNvCxnSpPr>
          <p:nvPr/>
        </p:nvCxnSpPr>
        <p:spPr>
          <a:xfrm>
            <a:off x="1206105" y="1106567"/>
            <a:ext cx="2263140" cy="138684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4BCE156-7B59-3559-7E55-CF450C682641}"/>
              </a:ext>
            </a:extLst>
          </p:cNvPr>
          <p:cNvCxnSpPr>
            <a:cxnSpLocks/>
          </p:cNvCxnSpPr>
          <p:nvPr/>
        </p:nvCxnSpPr>
        <p:spPr>
          <a:xfrm flipV="1">
            <a:off x="1196340" y="5208280"/>
            <a:ext cx="2263140" cy="1407795"/>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D1E2D39-C425-AAD2-3E0C-A4217C1D1544}"/>
              </a:ext>
            </a:extLst>
          </p:cNvPr>
          <p:cNvCxnSpPr>
            <a:cxnSpLocks/>
          </p:cNvCxnSpPr>
          <p:nvPr/>
        </p:nvCxnSpPr>
        <p:spPr>
          <a:xfrm flipV="1">
            <a:off x="8732520" y="1117997"/>
            <a:ext cx="2263140" cy="138684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3040DAD-6C3E-059E-300A-47E423C8FEB8}"/>
              </a:ext>
            </a:extLst>
          </p:cNvPr>
          <p:cNvCxnSpPr>
            <a:cxnSpLocks/>
          </p:cNvCxnSpPr>
          <p:nvPr/>
        </p:nvCxnSpPr>
        <p:spPr>
          <a:xfrm>
            <a:off x="8740140" y="5179457"/>
            <a:ext cx="2255520" cy="1386840"/>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F5EF432-24B3-444C-1453-C8D7455726AB}"/>
              </a:ext>
            </a:extLst>
          </p:cNvPr>
          <p:cNvSpPr txBox="1"/>
          <p:nvPr/>
        </p:nvSpPr>
        <p:spPr>
          <a:xfrm>
            <a:off x="4593419" y="5419734"/>
            <a:ext cx="2989921"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Ý KIẾN CÁ NHÂN</a:t>
            </a:r>
          </a:p>
        </p:txBody>
      </p:sp>
      <p:sp>
        <p:nvSpPr>
          <p:cNvPr id="18" name="TextBox 17">
            <a:extLst>
              <a:ext uri="{FF2B5EF4-FFF2-40B4-BE49-F238E27FC236}">
                <a16:creationId xmlns:a16="http://schemas.microsoft.com/office/drawing/2014/main" id="{7265D51B-2D88-C457-6302-B7A23F844170}"/>
              </a:ext>
            </a:extLst>
          </p:cNvPr>
          <p:cNvSpPr txBox="1"/>
          <p:nvPr/>
        </p:nvSpPr>
        <p:spPr>
          <a:xfrm>
            <a:off x="4605922" y="1811417"/>
            <a:ext cx="2989921"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Ý KIẾN CÁ NHÂN</a:t>
            </a:r>
          </a:p>
        </p:txBody>
      </p:sp>
      <p:sp>
        <p:nvSpPr>
          <p:cNvPr id="19" name="TextBox 18">
            <a:extLst>
              <a:ext uri="{FF2B5EF4-FFF2-40B4-BE49-F238E27FC236}">
                <a16:creationId xmlns:a16="http://schemas.microsoft.com/office/drawing/2014/main" id="{20FE9987-C937-0316-D653-331A8C822083}"/>
              </a:ext>
            </a:extLst>
          </p:cNvPr>
          <p:cNvSpPr txBox="1"/>
          <p:nvPr/>
        </p:nvSpPr>
        <p:spPr>
          <a:xfrm rot="5400000">
            <a:off x="1007014" y="3427320"/>
            <a:ext cx="2989921"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Ý KIẾN CÁ NHÂN</a:t>
            </a:r>
          </a:p>
        </p:txBody>
      </p:sp>
      <p:sp>
        <p:nvSpPr>
          <p:cNvPr id="20" name="TextBox 19">
            <a:extLst>
              <a:ext uri="{FF2B5EF4-FFF2-40B4-BE49-F238E27FC236}">
                <a16:creationId xmlns:a16="http://schemas.microsoft.com/office/drawing/2014/main" id="{C1150956-B359-6FAC-091D-716103E3CC14}"/>
              </a:ext>
            </a:extLst>
          </p:cNvPr>
          <p:cNvSpPr txBox="1"/>
          <p:nvPr/>
        </p:nvSpPr>
        <p:spPr>
          <a:xfrm rot="16200000">
            <a:off x="8198874" y="3595926"/>
            <a:ext cx="2989921"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Ý KIẾN CÁ NHÂN</a:t>
            </a:r>
          </a:p>
        </p:txBody>
      </p:sp>
      <p:sp>
        <p:nvSpPr>
          <p:cNvPr id="22" name="TextBox 21">
            <a:extLst>
              <a:ext uri="{FF2B5EF4-FFF2-40B4-BE49-F238E27FC236}">
                <a16:creationId xmlns:a16="http://schemas.microsoft.com/office/drawing/2014/main" id="{F89A745F-6D78-9044-105F-6D559D40890D}"/>
              </a:ext>
            </a:extLst>
          </p:cNvPr>
          <p:cNvSpPr txBox="1"/>
          <p:nvPr/>
        </p:nvSpPr>
        <p:spPr>
          <a:xfrm>
            <a:off x="4175760" y="323722"/>
            <a:ext cx="4114800" cy="553998"/>
          </a:xfrm>
          <a:prstGeom prst="rect">
            <a:avLst/>
          </a:prstGeom>
          <a:solidFill>
            <a:schemeClr val="accent1">
              <a:lumMod val="40000"/>
              <a:lumOff val="60000"/>
            </a:schemeClr>
          </a:solidFill>
        </p:spPr>
        <p:txBody>
          <a:bodyPr wrap="square" rtlCol="0">
            <a:spAutoFit/>
          </a:bodyPr>
          <a:lstStyle/>
          <a:p>
            <a:r>
              <a:rPr lang="en-US" sz="3000" b="1" dirty="0">
                <a:solidFill>
                  <a:srgbClr val="0097CC"/>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88197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set>
                                      <p:cBhvr>
                                        <p:cTn id="9" dur="500" fill="hold"/>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3"/>
                                        </p:tgtEl>
                                        <p:attrNameLst>
                                          <p:attrName>style.color</p:attrName>
                                        </p:attrNameLst>
                                      </p:cBhvr>
                                      <p:by>
                                        <p:hsl h="7200000" s="0" l="0"/>
                                      </p:by>
                                    </p:animClr>
                                    <p:animClr clrSpc="hsl" dir="cw">
                                      <p:cBhvr>
                                        <p:cTn id="14" dur="500" fill="hold"/>
                                        <p:tgtEl>
                                          <p:spTgt spid="3"/>
                                        </p:tgtEl>
                                        <p:attrNameLst>
                                          <p:attrName>fillcolor</p:attrName>
                                        </p:attrNameLst>
                                      </p:cBhvr>
                                      <p:by>
                                        <p:hsl h="7200000" s="0" l="0"/>
                                      </p:by>
                                    </p:animClr>
                                    <p:animClr clrSpc="hsl" dir="cw">
                                      <p:cBhvr>
                                        <p:cTn id="15" dur="500" fill="hold"/>
                                        <p:tgtEl>
                                          <p:spTgt spid="3"/>
                                        </p:tgtEl>
                                        <p:attrNameLst>
                                          <p:attrName>stroke.color</p:attrName>
                                        </p:attrNameLst>
                                      </p:cBhvr>
                                      <p:by>
                                        <p:hsl h="7200000" s="0" l="0"/>
                                      </p:by>
                                    </p:animClr>
                                    <p:set>
                                      <p:cBhvr>
                                        <p:cTn id="16"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18" name="Hộp Văn bản 27">
            <a:extLst>
              <a:ext uri="{FF2B5EF4-FFF2-40B4-BE49-F238E27FC236}">
                <a16:creationId xmlns:a16="http://schemas.microsoft.com/office/drawing/2014/main" id="{4F132031-07A6-81C7-EA09-426BDC1D0274}"/>
              </a:ext>
            </a:extLst>
          </p:cNvPr>
          <p:cNvSpPr txBox="1"/>
          <p:nvPr/>
        </p:nvSpPr>
        <p:spPr>
          <a:xfrm>
            <a:off x="278374" y="2493926"/>
            <a:ext cx="5482346" cy="289310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Trong cuộc thi “Tiếng hát học đường” toàn quốc, H đã thể hiện xuất sắc bài dân ca và được trao giải “Thí sinh được yêu thích nhất” do khán giả bình chọn.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Nhiều</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ý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kiến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cho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rằng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phải</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yêu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dòng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dân ca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thì</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mới</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có</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hát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hay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truyền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cảm</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được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như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vậy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594360" y="1486919"/>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1</a:t>
            </a:r>
          </a:p>
        </p:txBody>
      </p:sp>
      <p:pic>
        <p:nvPicPr>
          <p:cNvPr id="14" name="Picture 13">
            <a:extLst>
              <a:ext uri="{FF2B5EF4-FFF2-40B4-BE49-F238E27FC236}">
                <a16:creationId xmlns:a16="http://schemas.microsoft.com/office/drawing/2014/main" id="{13B1FE12-E71F-D1EA-0C9B-1A2902B5DB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22" b="97826" l="10000" r="90000">
                        <a14:foregroundMark x1="73222" y1="6630" x2="77000" y2="76196"/>
                        <a14:foregroundMark x1="61778" y1="18913" x2="53000" y2="60870"/>
                        <a14:foregroundMark x1="50889" y1="67065" x2="59778" y2="60326"/>
                        <a14:foregroundMark x1="59778" y1="60326" x2="84778" y2="53804"/>
                        <a14:foregroundMark x1="70000" y1="52717" x2="70222" y2="97826"/>
                        <a14:foregroundMark x1="85444" y1="73370" x2="85000" y2="81957"/>
                        <a14:foregroundMark x1="80444" y1="74891" x2="82889" y2="81739"/>
                        <a14:foregroundMark x1="85889" y1="27826" x2="88111" y2="40000"/>
                        <a14:foregroundMark x1="59556" y1="23370" x2="49333" y2="60217"/>
                        <a14:foregroundMark x1="49333" y1="60217" x2="49333" y2="60652"/>
                        <a14:backgroundMark x1="18667" y1="25761" x2="44889" y2="60326"/>
                        <a14:backgroundMark x1="44889" y1="60326" x2="45000" y2="60652"/>
                        <a14:backgroundMark x1="31111" y1="18696" x2="37000" y2="82283"/>
                        <a14:backgroundMark x1="37000" y1="82283" x2="35889" y2="89783"/>
                        <a14:backgroundMark x1="15000" y1="31739" x2="25000" y2="87065"/>
                        <a14:backgroundMark x1="19778" y1="35326" x2="35222" y2="71087"/>
                        <a14:backgroundMark x1="15222" y1="53370" x2="15222" y2="53370"/>
                        <a14:backgroundMark x1="10444" y1="38696" x2="18444" y2="80000"/>
                        <a14:backgroundMark x1="18444" y1="80000" x2="18222" y2="83804"/>
                        <a14:backgroundMark x1="17556" y1="50000" x2="28889" y2="91739"/>
                      </a14:backgroundRemoval>
                    </a14:imgEffect>
                  </a14:imgLayer>
                </a14:imgProps>
              </a:ext>
              <a:ext uri="{28A0092B-C50C-407E-A947-70E740481C1C}">
                <a14:useLocalDpi xmlns:a14="http://schemas.microsoft.com/office/drawing/2010/main" val="0"/>
              </a:ext>
            </a:extLst>
          </a:blip>
          <a:stretch>
            <a:fillRect/>
          </a:stretch>
        </p:blipFill>
        <p:spPr>
          <a:xfrm>
            <a:off x="3714296" y="1134577"/>
            <a:ext cx="4489089" cy="4588846"/>
          </a:xfrm>
          <a:prstGeom prst="rect">
            <a:avLst/>
          </a:prstGeom>
        </p:spPr>
      </p:pic>
      <p:cxnSp>
        <p:nvCxnSpPr>
          <p:cNvPr id="21" name="Straight Connector 20">
            <a:extLst>
              <a:ext uri="{FF2B5EF4-FFF2-40B4-BE49-F238E27FC236}">
                <a16:creationId xmlns:a16="http://schemas.microsoft.com/office/drawing/2014/main" id="{F7D09219-B44F-B7C7-A615-4497DBBAF1E3}"/>
              </a:ext>
            </a:extLst>
          </p:cNvPr>
          <p:cNvCxnSpPr/>
          <p:nvPr/>
        </p:nvCxnSpPr>
        <p:spPr>
          <a:xfrm>
            <a:off x="8097954" y="2844648"/>
            <a:ext cx="0" cy="364236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Nhóm 1">
            <a:extLst>
              <a:ext uri="{FF2B5EF4-FFF2-40B4-BE49-F238E27FC236}">
                <a16:creationId xmlns:a16="http://schemas.microsoft.com/office/drawing/2014/main" id="{F4C7FF19-3FBB-FE8F-A1DE-C695AF74D506}"/>
              </a:ext>
            </a:extLst>
          </p:cNvPr>
          <p:cNvGrpSpPr/>
          <p:nvPr/>
        </p:nvGrpSpPr>
        <p:grpSpPr>
          <a:xfrm>
            <a:off x="8144378" y="3429000"/>
            <a:ext cx="3832310" cy="1436686"/>
            <a:chOff x="385903" y="4766565"/>
            <a:chExt cx="2860431" cy="1436686"/>
          </a:xfrm>
        </p:grpSpPr>
        <p:sp>
          <p:nvSpPr>
            <p:cNvPr id="23" name="Hộp Văn bản 19">
              <a:extLst>
                <a:ext uri="{FF2B5EF4-FFF2-40B4-BE49-F238E27FC236}">
                  <a16:creationId xmlns:a16="http://schemas.microsoft.com/office/drawing/2014/main" id="{572E367D-37C3-1F48-8D92-667093004031}"/>
                </a:ext>
              </a:extLst>
            </p:cNvPr>
            <p:cNvSpPr txBox="1"/>
            <p:nvPr/>
          </p:nvSpPr>
          <p:spPr>
            <a:xfrm>
              <a:off x="385903" y="5310699"/>
              <a:ext cx="2860431" cy="89255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Em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có</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đồng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ý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với</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ý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kiến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trên không?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Vì</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sao?</a:t>
              </a:r>
            </a:p>
          </p:txBody>
        </p:sp>
        <p:sp>
          <p:nvSpPr>
            <p:cNvPr id="24" name="Hộp Văn bản 31">
              <a:extLst>
                <a:ext uri="{FF2B5EF4-FFF2-40B4-BE49-F238E27FC236}">
                  <a16:creationId xmlns:a16="http://schemas.microsoft.com/office/drawing/2014/main" id="{37EC0BB3-90E6-D90B-B4AC-158B6777F54A}"/>
                </a:ext>
              </a:extLst>
            </p:cNvPr>
            <p:cNvSpPr txBox="1"/>
            <p:nvPr/>
          </p:nvSpPr>
          <p:spPr>
            <a:xfrm>
              <a:off x="388137" y="4766565"/>
              <a:ext cx="1151228" cy="49244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Câu </a:t>
              </a:r>
              <a:r>
                <a:rPr kumimoji="0" lang="vi-VN"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hỏi</a:t>
              </a:r>
              <a:r>
                <a:rPr kumimoji="0" lang="vi-VN"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grpSp>
      <p:sp>
        <p:nvSpPr>
          <p:cNvPr id="25" name="TextBox 24">
            <a:extLst>
              <a:ext uri="{FF2B5EF4-FFF2-40B4-BE49-F238E27FC236}">
                <a16:creationId xmlns:a16="http://schemas.microsoft.com/office/drawing/2014/main" id="{BF9246AA-31B3-D593-3149-D54E07876F79}"/>
              </a:ext>
            </a:extLst>
          </p:cNvPr>
          <p:cNvSpPr txBox="1"/>
          <p:nvPr/>
        </p:nvSpPr>
        <p:spPr>
          <a:xfrm>
            <a:off x="8221981" y="2669146"/>
            <a:ext cx="2327881" cy="523220"/>
          </a:xfrm>
          <a:prstGeom prst="rect">
            <a:avLst/>
          </a:prstGeom>
          <a:solidFill>
            <a:srgbClr val="FFFFFF"/>
          </a:solidFill>
          <a:ln>
            <a:solidFill>
              <a:srgbClr val="0097CC"/>
            </a:solidFill>
          </a:ln>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NHÓM 1, 2, 3</a:t>
            </a:r>
          </a:p>
        </p:txBody>
      </p:sp>
    </p:spTree>
    <p:extLst>
      <p:ext uri="{BB962C8B-B14F-4D97-AF65-F5344CB8AC3E}">
        <p14:creationId xmlns:p14="http://schemas.microsoft.com/office/powerpoint/2010/main" val="2680435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 calcmode="lin" valueType="num">
                                      <p:cBhvr>
                                        <p:cTn id="13" dur="750" fill="hold"/>
                                        <p:tgtEl>
                                          <p:spTgt spid="12"/>
                                        </p:tgtEl>
                                        <p:attrNameLst>
                                          <p:attrName>style.rotation</p:attrName>
                                        </p:attrNameLst>
                                      </p:cBhvr>
                                      <p:tavLst>
                                        <p:tav tm="0">
                                          <p:val>
                                            <p:fltVal val="90"/>
                                          </p:val>
                                        </p:tav>
                                        <p:tav tm="100000">
                                          <p:val>
                                            <p:fltVal val="0"/>
                                          </p:val>
                                        </p:tav>
                                      </p:tavLst>
                                    </p:anim>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7"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594360" y="1486919"/>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2</a:t>
            </a:r>
          </a:p>
        </p:txBody>
      </p:sp>
      <p:cxnSp>
        <p:nvCxnSpPr>
          <p:cNvPr id="21" name="Straight Connector 20">
            <a:extLst>
              <a:ext uri="{FF2B5EF4-FFF2-40B4-BE49-F238E27FC236}">
                <a16:creationId xmlns:a16="http://schemas.microsoft.com/office/drawing/2014/main" id="{F7D09219-B44F-B7C7-A615-4497DBBAF1E3}"/>
              </a:ext>
            </a:extLst>
          </p:cNvPr>
          <p:cNvCxnSpPr>
            <a:cxnSpLocks/>
          </p:cNvCxnSpPr>
          <p:nvPr/>
        </p:nvCxnSpPr>
        <p:spPr>
          <a:xfrm>
            <a:off x="6324600" y="4215188"/>
            <a:ext cx="0" cy="2551604"/>
          </a:xfrm>
          <a:prstGeom prst="line">
            <a:avLst/>
          </a:prstGeom>
        </p:spPr>
        <p:style>
          <a:lnRef idx="1">
            <a:schemeClr val="accent1"/>
          </a:lnRef>
          <a:fillRef idx="0">
            <a:schemeClr val="accent1"/>
          </a:fillRef>
          <a:effectRef idx="0">
            <a:schemeClr val="accent1"/>
          </a:effectRef>
          <a:fontRef idx="minor">
            <a:schemeClr val="tx1"/>
          </a:fontRef>
        </p:style>
      </p:cxnSp>
      <p:sp>
        <p:nvSpPr>
          <p:cNvPr id="24" name="Hộp Văn bản 31">
            <a:extLst>
              <a:ext uri="{FF2B5EF4-FFF2-40B4-BE49-F238E27FC236}">
                <a16:creationId xmlns:a16="http://schemas.microsoft.com/office/drawing/2014/main" id="{37EC0BB3-90E6-D90B-B4AC-158B6777F54A}"/>
              </a:ext>
            </a:extLst>
          </p:cNvPr>
          <p:cNvSpPr txBox="1"/>
          <p:nvPr/>
        </p:nvSpPr>
        <p:spPr>
          <a:xfrm>
            <a:off x="6537961" y="4026644"/>
            <a:ext cx="1542377" cy="49244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Câu </a:t>
            </a:r>
            <a:r>
              <a:rPr kumimoji="0" lang="vi-VN"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hỏi</a:t>
            </a:r>
            <a:r>
              <a:rPr kumimoji="0" lang="vi-VN"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15" name="Hộp Văn bản 28">
            <a:extLst>
              <a:ext uri="{FF2B5EF4-FFF2-40B4-BE49-F238E27FC236}">
                <a16:creationId xmlns:a16="http://schemas.microsoft.com/office/drawing/2014/main" id="{25C7C536-7CEA-5DF5-F1CC-0F53407745FD}"/>
              </a:ext>
            </a:extLst>
          </p:cNvPr>
          <p:cNvSpPr txBox="1"/>
          <p:nvPr/>
        </p:nvSpPr>
        <p:spPr>
          <a:xfrm>
            <a:off x="372634" y="2493926"/>
            <a:ext cx="4884182"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TH2: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trường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tổ</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chức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cho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học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sinh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đến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tham quan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bảo</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tàng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Khi nghe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thuyết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minh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xem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những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hình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ảnh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được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trưng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bày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cảm</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thấy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biết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kính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phục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thế</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hệ</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cha ông đi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đã</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dũng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khuất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đấu</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tranh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giữ</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giữ</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tự</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hứa</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sẽ</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học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tập</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tốt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noi gương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thế</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hệ</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đi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16" name="Hộp Văn bản 22">
            <a:extLst>
              <a:ext uri="{FF2B5EF4-FFF2-40B4-BE49-F238E27FC236}">
                <a16:creationId xmlns:a16="http://schemas.microsoft.com/office/drawing/2014/main" id="{C0E22515-7718-28BE-33FA-B655A084CFB0}"/>
              </a:ext>
            </a:extLst>
          </p:cNvPr>
          <p:cNvSpPr txBox="1"/>
          <p:nvPr/>
        </p:nvSpPr>
        <p:spPr>
          <a:xfrm>
            <a:off x="6537961" y="4644605"/>
            <a:ext cx="5154255" cy="169277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Em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có</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nhận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xét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gì</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về</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những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suy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bạn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a:t>
            </a:r>
            <a:b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b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Em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sẽ</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làm</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gì</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giữ</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gìn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phát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huy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truyền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thống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quê hương?</a:t>
            </a:r>
          </a:p>
        </p:txBody>
      </p:sp>
      <p:pic>
        <p:nvPicPr>
          <p:cNvPr id="3" name="Picture 2">
            <a:extLst>
              <a:ext uri="{FF2B5EF4-FFF2-40B4-BE49-F238E27FC236}">
                <a16:creationId xmlns:a16="http://schemas.microsoft.com/office/drawing/2014/main" id="{FA10C9CF-7BFC-20B0-6076-4CF88138CD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2" b="99778" l="1167" r="98667">
                        <a14:foregroundMark x1="6667" y1="14634" x2="76500" y2="98004"/>
                        <a14:foregroundMark x1="76500" y1="98004" x2="77000" y2="98891"/>
                        <a14:foregroundMark x1="2000" y1="91796" x2="98833" y2="19734"/>
                        <a14:foregroundMark x1="63833" y1="1109" x2="56333" y2="93570"/>
                        <a14:foregroundMark x1="6167" y1="45233" x2="92833" y2="55211"/>
                        <a14:foregroundMark x1="92833" y1="55211" x2="97667" y2="54767"/>
                        <a14:foregroundMark x1="95000" y1="14856" x2="97000" y2="74279"/>
                        <a14:foregroundMark x1="8167" y1="13747" x2="71000" y2="12195"/>
                        <a14:foregroundMark x1="71000" y1="12195" x2="85667" y2="12195"/>
                        <a14:foregroundMark x1="40000" y1="1330" x2="76000" y2="9313"/>
                        <a14:foregroundMark x1="76000" y1="9313" x2="76000" y2="9534"/>
                        <a14:foregroundMark x1="10667" y1="15743" x2="8667" y2="77605"/>
                        <a14:foregroundMark x1="7667" y1="53215" x2="1167" y2="85588"/>
                        <a14:foregroundMark x1="1167" y1="85588" x2="1167" y2="88248"/>
                        <a14:foregroundMark x1="48167" y1="34812" x2="48167" y2="34812"/>
                        <a14:foregroundMark x1="6167" y1="32151" x2="75167" y2="46785"/>
                        <a14:foregroundMark x1="28000" y1="17073" x2="57667" y2="65854"/>
                        <a14:foregroundMark x1="43833" y1="33481" x2="43833" y2="33481"/>
                        <a14:foregroundMark x1="10000" y1="93570" x2="55500" y2="69623"/>
                        <a14:foregroundMark x1="55500" y1="69623" x2="89167" y2="30377"/>
                        <a14:foregroundMark x1="89167" y1="30377" x2="77667" y2="11530"/>
                        <a14:foregroundMark x1="77667" y1="11530" x2="57667" y2="42129"/>
                        <a14:foregroundMark x1="57667" y1="42129" x2="56833" y2="86475"/>
                        <a14:foregroundMark x1="56833" y1="86475" x2="61000" y2="92905"/>
                        <a14:foregroundMark x1="61000" y1="92905" x2="61833" y2="93570"/>
                        <a14:foregroundMark x1="74833" y1="97118" x2="87500" y2="92461"/>
                        <a14:foregroundMark x1="87500" y1="92461" x2="88667" y2="59645"/>
                        <a14:foregroundMark x1="88667" y1="59645" x2="69667" y2="45898"/>
                        <a14:foregroundMark x1="69667" y1="45898" x2="65167" y2="50111"/>
                        <a14:foregroundMark x1="81833" y1="54767" x2="68167" y2="85366"/>
                        <a14:foregroundMark x1="68167" y1="85366" x2="67167" y2="85366"/>
                        <a14:foregroundMark x1="93833" y1="86475" x2="31333" y2="29268"/>
                        <a14:foregroundMark x1="31333" y1="29268" x2="53000" y2="18182"/>
                        <a14:foregroundMark x1="53000" y1="18182" x2="76833" y2="29268"/>
                        <a14:foregroundMark x1="76833" y1="29268" x2="31333" y2="58758"/>
                        <a14:foregroundMark x1="31333" y1="58758" x2="31000" y2="58758"/>
                        <a14:foregroundMark x1="12833" y1="30599" x2="21833" y2="73392"/>
                        <a14:foregroundMark x1="20333" y1="94235" x2="72500" y2="94457"/>
                        <a14:foregroundMark x1="72500" y1="94457" x2="75333" y2="94235"/>
                        <a14:foregroundMark x1="77000" y1="88027" x2="98167" y2="75166"/>
                        <a14:foregroundMark x1="98167" y1="75166" x2="98333" y2="74945"/>
                        <a14:foregroundMark x1="98000" y1="73614" x2="94333" y2="86696"/>
                        <a14:foregroundMark x1="94333" y1="86696" x2="94333" y2="86696"/>
                        <a14:foregroundMark x1="87167" y1="39468" x2="87167" y2="39468"/>
                        <a14:foregroundMark x1="96167" y1="19734" x2="64167" y2="222"/>
                        <a14:foregroundMark x1="95833" y1="87140" x2="85000" y2="93126"/>
                        <a14:foregroundMark x1="85000" y1="93126" x2="15000" y2="96674"/>
                        <a14:foregroundMark x1="15000" y1="96674" x2="4000" y2="93792"/>
                        <a14:foregroundMark x1="4000" y1="93792" x2="2833" y2="92461"/>
                        <a14:foregroundMark x1="49000" y1="85144" x2="49000" y2="85144"/>
                        <a14:foregroundMark x1="46000" y1="80266" x2="47000" y2="86253"/>
                        <a14:foregroundMark x1="96333" y1="82927" x2="81333" y2="98448"/>
                        <a14:foregroundMark x1="81333" y1="98448" x2="77000" y2="99778"/>
                        <a14:foregroundMark x1="51000" y1="25277" x2="46833" y2="38359"/>
                      </a14:backgroundRemoval>
                    </a14:imgEffect>
                  </a14:imgLayer>
                </a14:imgProps>
              </a:ext>
              <a:ext uri="{28A0092B-C50C-407E-A947-70E740481C1C}">
                <a14:useLocalDpi xmlns:a14="http://schemas.microsoft.com/office/drawing/2010/main" val="0"/>
              </a:ext>
            </a:extLst>
          </a:blip>
          <a:stretch>
            <a:fillRect/>
          </a:stretch>
        </p:blipFill>
        <p:spPr>
          <a:xfrm>
            <a:off x="5454937" y="1100547"/>
            <a:ext cx="4157325" cy="2843003"/>
          </a:xfrm>
          <a:prstGeom prst="rect">
            <a:avLst/>
          </a:prstGeom>
        </p:spPr>
      </p:pic>
      <p:sp>
        <p:nvSpPr>
          <p:cNvPr id="25" name="TextBox 24">
            <a:extLst>
              <a:ext uri="{FF2B5EF4-FFF2-40B4-BE49-F238E27FC236}">
                <a16:creationId xmlns:a16="http://schemas.microsoft.com/office/drawing/2014/main" id="{27AF2A93-666B-D033-7808-8671DDCD3173}"/>
              </a:ext>
            </a:extLst>
          </p:cNvPr>
          <p:cNvSpPr txBox="1"/>
          <p:nvPr/>
        </p:nvSpPr>
        <p:spPr>
          <a:xfrm>
            <a:off x="8661681" y="3972593"/>
            <a:ext cx="2270173" cy="523220"/>
          </a:xfrm>
          <a:prstGeom prst="rect">
            <a:avLst/>
          </a:prstGeom>
          <a:solidFill>
            <a:srgbClr val="FFFFFF"/>
          </a:solidFill>
          <a:ln>
            <a:solidFill>
              <a:srgbClr val="0097CC"/>
            </a:solidFill>
          </a:ln>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NHÓM 4, 5, 6</a:t>
            </a:r>
          </a:p>
        </p:txBody>
      </p:sp>
    </p:spTree>
    <p:extLst>
      <p:ext uri="{BB962C8B-B14F-4D97-AF65-F5344CB8AC3E}">
        <p14:creationId xmlns:p14="http://schemas.microsoft.com/office/powerpoint/2010/main" val="261879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5" grpId="0"/>
      <p:bldP spid="16"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594360" y="1486919"/>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3</a:t>
            </a:r>
          </a:p>
        </p:txBody>
      </p:sp>
      <p:cxnSp>
        <p:nvCxnSpPr>
          <p:cNvPr id="21" name="Straight Connector 20">
            <a:extLst>
              <a:ext uri="{FF2B5EF4-FFF2-40B4-BE49-F238E27FC236}">
                <a16:creationId xmlns:a16="http://schemas.microsoft.com/office/drawing/2014/main" id="{F7D09219-B44F-B7C7-A615-4497DBBAF1E3}"/>
              </a:ext>
            </a:extLst>
          </p:cNvPr>
          <p:cNvCxnSpPr>
            <a:cxnSpLocks/>
          </p:cNvCxnSpPr>
          <p:nvPr/>
        </p:nvCxnSpPr>
        <p:spPr>
          <a:xfrm>
            <a:off x="5501640" y="3552833"/>
            <a:ext cx="0" cy="1844272"/>
          </a:xfrm>
          <a:prstGeom prst="line">
            <a:avLst/>
          </a:prstGeom>
        </p:spPr>
        <p:style>
          <a:lnRef idx="1">
            <a:schemeClr val="accent1"/>
          </a:lnRef>
          <a:fillRef idx="0">
            <a:schemeClr val="accent1"/>
          </a:fillRef>
          <a:effectRef idx="0">
            <a:schemeClr val="accent1"/>
          </a:effectRef>
          <a:fontRef idx="minor">
            <a:schemeClr val="tx1"/>
          </a:fontRef>
        </p:style>
      </p:cxnSp>
      <p:sp>
        <p:nvSpPr>
          <p:cNvPr id="13" name="Hộp Văn bản 22">
            <a:extLst>
              <a:ext uri="{FF2B5EF4-FFF2-40B4-BE49-F238E27FC236}">
                <a16:creationId xmlns:a16="http://schemas.microsoft.com/office/drawing/2014/main" id="{B1B35ACB-F13A-1F91-4969-BA1058A9399D}"/>
              </a:ext>
            </a:extLst>
          </p:cNvPr>
          <p:cNvSpPr txBox="1"/>
          <p:nvPr/>
        </p:nvSpPr>
        <p:spPr>
          <a:xfrm>
            <a:off x="233940" y="2493926"/>
            <a:ext cx="4948944" cy="2893100"/>
          </a:xfrm>
          <a:prstGeom prst="rect">
            <a:avLst/>
          </a:prstGeom>
          <a:noFill/>
        </p:spPr>
        <p:txBody>
          <a:bodyPr wrap="square" rtlCol="0">
            <a:spAutoFit/>
          </a:bodyPr>
          <a:lstStyle/>
          <a:p>
            <a:pPr algn="just"/>
            <a:r>
              <a:rPr lang="vi-VN" sz="2600" dirty="0">
                <a:solidFill>
                  <a:srgbClr val="0070C0"/>
                </a:solidFill>
                <a:latin typeface="Times New Roman" panose="02020603050405020304" pitchFamily="18" charset="0"/>
                <a:cs typeface="Times New Roman" panose="02020603050405020304" pitchFamily="18" charset="0"/>
              </a:rPr>
              <a:t>H cho rằng: “Múa rối nước không còn phù hợp với cuộc sống hiện đại.. Do </a:t>
            </a:r>
            <a:r>
              <a:rPr lang="vi-VN" sz="2600" dirty="0" err="1">
                <a:solidFill>
                  <a:srgbClr val="0070C0"/>
                </a:solidFill>
                <a:latin typeface="Times New Roman" panose="02020603050405020304" pitchFamily="18" charset="0"/>
                <a:cs typeface="Times New Roman" panose="02020603050405020304" pitchFamily="18" charset="0"/>
              </a:rPr>
              <a:t>vậy</a:t>
            </a:r>
            <a:r>
              <a:rPr lang="vi-VN" sz="2600" dirty="0">
                <a:solidFill>
                  <a:srgbClr val="0070C0"/>
                </a:solidFill>
                <a:latin typeface="Times New Roman" panose="02020603050405020304" pitchFamily="18" charset="0"/>
                <a:cs typeface="Times New Roman" panose="02020603050405020304" pitchFamily="18" charset="0"/>
              </a:rPr>
              <a:t>, H không </a:t>
            </a:r>
            <a:r>
              <a:rPr lang="vi-VN" sz="2600" dirty="0" err="1">
                <a:solidFill>
                  <a:srgbClr val="0070C0"/>
                </a:solidFill>
                <a:latin typeface="Times New Roman" panose="02020603050405020304" pitchFamily="18" charset="0"/>
                <a:cs typeface="Times New Roman" panose="02020603050405020304" pitchFamily="18" charset="0"/>
              </a:rPr>
              <a:t>dành</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thời</a:t>
            </a:r>
            <a:r>
              <a:rPr lang="vi-VN" sz="2600" dirty="0">
                <a:solidFill>
                  <a:srgbClr val="0070C0"/>
                </a:solidFill>
                <a:latin typeface="Times New Roman" panose="02020603050405020304" pitchFamily="18" charset="0"/>
                <a:cs typeface="Times New Roman" panose="02020603050405020304" pitchFamily="18" charset="0"/>
              </a:rPr>
              <a:t> gian </a:t>
            </a:r>
            <a:r>
              <a:rPr lang="vi-VN" sz="2600" dirty="0" err="1">
                <a:solidFill>
                  <a:srgbClr val="0070C0"/>
                </a:solidFill>
                <a:latin typeface="Times New Roman" panose="02020603050405020304" pitchFamily="18" charset="0"/>
                <a:cs typeface="Times New Roman" panose="02020603050405020304" pitchFamily="18" charset="0"/>
              </a:rPr>
              <a:t>tìm</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hiểu</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và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thờ</a:t>
            </a:r>
            <a:r>
              <a:rPr lang="vi-VN" sz="2600" dirty="0">
                <a:solidFill>
                  <a:srgbClr val="0070C0"/>
                </a:solidFill>
                <a:latin typeface="Times New Roman" panose="02020603050405020304" pitchFamily="18" charset="0"/>
                <a:cs typeface="Times New Roman" panose="02020603050405020304" pitchFamily="18" charset="0"/>
              </a:rPr>
              <a:t> ơ </a:t>
            </a:r>
            <a:r>
              <a:rPr lang="vi-VN" sz="2600" dirty="0" err="1">
                <a:solidFill>
                  <a:srgbClr val="0070C0"/>
                </a:solidFill>
                <a:latin typeface="Times New Roman" panose="02020603050405020304" pitchFamily="18" charset="0"/>
                <a:cs typeface="Times New Roman" panose="02020603050405020304" pitchFamily="18" charset="0"/>
              </a:rPr>
              <a:t>trước</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các</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hoạt</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động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giữ</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gìn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phát</a:t>
            </a:r>
            <a:r>
              <a:rPr lang="vi-VN" sz="2600" dirty="0">
                <a:solidFill>
                  <a:srgbClr val="0070C0"/>
                </a:solidFill>
                <a:latin typeface="Times New Roman" panose="02020603050405020304" pitchFamily="18" charset="0"/>
                <a:cs typeface="Times New Roman" panose="02020603050405020304" pitchFamily="18" charset="0"/>
              </a:rPr>
              <a:t> huy </a:t>
            </a:r>
            <a:r>
              <a:rPr lang="vi-VN" sz="2600" dirty="0" err="1">
                <a:solidFill>
                  <a:srgbClr val="0070C0"/>
                </a:solidFill>
                <a:latin typeface="Times New Roman" panose="02020603050405020304" pitchFamily="18" charset="0"/>
                <a:cs typeface="Times New Roman" panose="02020603050405020304" pitchFamily="18" charset="0"/>
              </a:rPr>
              <a:t>truyền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thống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này</a:t>
            </a:r>
            <a:r>
              <a:rPr lang="vi-VN" sz="2600" dirty="0">
                <a:solidFill>
                  <a:srgbClr val="0070C0"/>
                </a:solidFill>
                <a:latin typeface="Times New Roman" panose="02020603050405020304" pitchFamily="18" charset="0"/>
                <a:cs typeface="Times New Roman" panose="02020603050405020304" pitchFamily="18" charset="0"/>
              </a:rPr>
              <a:t> do </a:t>
            </a:r>
            <a:r>
              <a:rPr lang="vi-VN" sz="2600" dirty="0" err="1">
                <a:solidFill>
                  <a:srgbClr val="0070C0"/>
                </a:solidFill>
                <a:latin typeface="Times New Roman" panose="02020603050405020304" pitchFamily="18" charset="0"/>
                <a:cs typeface="Times New Roman" panose="02020603050405020304" pitchFamily="18" charset="0"/>
              </a:rPr>
              <a:t>nhà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trường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và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địa</a:t>
            </a:r>
            <a:r>
              <a:rPr lang="vi-VN" sz="2600" dirty="0">
                <a:solidFill>
                  <a:srgbClr val="0070C0"/>
                </a:solidFill>
                <a:latin typeface="Times New Roman" panose="02020603050405020304" pitchFamily="18" charset="0"/>
                <a:cs typeface="Times New Roman" panose="02020603050405020304" pitchFamily="18" charset="0"/>
              </a:rPr>
              <a:t> phương </a:t>
            </a:r>
            <a:r>
              <a:rPr lang="vi-VN" sz="2600" dirty="0" err="1">
                <a:solidFill>
                  <a:srgbClr val="0070C0"/>
                </a:solidFill>
                <a:latin typeface="Times New Roman" panose="02020603050405020304" pitchFamily="18" charset="0"/>
                <a:cs typeface="Times New Roman" panose="02020603050405020304" pitchFamily="18" charset="0"/>
              </a:rPr>
              <a:t>tổ</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chức</a:t>
            </a:r>
            <a:r>
              <a:rPr lang="vi-VN" sz="2600" dirty="0">
                <a:solidFill>
                  <a:srgbClr val="0070C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C02858F-C8A5-89F0-C2C3-135D52F1A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397" y="1246347"/>
            <a:ext cx="5154256" cy="3436171"/>
          </a:xfrm>
          <a:prstGeom prst="rect">
            <a:avLst/>
          </a:prstGeom>
        </p:spPr>
      </p:pic>
      <p:grpSp>
        <p:nvGrpSpPr>
          <p:cNvPr id="19" name="Nhóm 24">
            <a:extLst>
              <a:ext uri="{FF2B5EF4-FFF2-40B4-BE49-F238E27FC236}">
                <a16:creationId xmlns:a16="http://schemas.microsoft.com/office/drawing/2014/main" id="{18427ED2-9F72-33D3-8DB0-4996491ADBAE}"/>
              </a:ext>
            </a:extLst>
          </p:cNvPr>
          <p:cNvGrpSpPr/>
          <p:nvPr/>
        </p:nvGrpSpPr>
        <p:grpSpPr>
          <a:xfrm>
            <a:off x="5668774" y="4697783"/>
            <a:ext cx="6523226" cy="2109230"/>
            <a:chOff x="8641215" y="4185345"/>
            <a:chExt cx="3162648" cy="2109230"/>
          </a:xfrm>
        </p:grpSpPr>
        <p:sp>
          <p:nvSpPr>
            <p:cNvPr id="20" name="Hộp Văn bản 26">
              <a:extLst>
                <a:ext uri="{FF2B5EF4-FFF2-40B4-BE49-F238E27FC236}">
                  <a16:creationId xmlns:a16="http://schemas.microsoft.com/office/drawing/2014/main" id="{49A20C59-5861-3F4F-E6A7-E423DF6AEA8B}"/>
                </a:ext>
              </a:extLst>
            </p:cNvPr>
            <p:cNvSpPr txBox="1"/>
            <p:nvPr/>
          </p:nvSpPr>
          <p:spPr>
            <a:xfrm>
              <a:off x="8641215" y="4185345"/>
              <a:ext cx="1448478" cy="492443"/>
            </a:xfrm>
            <a:prstGeom prst="rect">
              <a:avLst/>
            </a:prstGeom>
            <a:noFill/>
          </p:spPr>
          <p:txBody>
            <a:bodyPr wrap="square" rtlCol="0">
              <a:spAutoFit/>
            </a:bodyPr>
            <a:lstStyle/>
            <a:p>
              <a:r>
                <a:rPr lang="vi-VN" sz="2600" b="1" dirty="0">
                  <a:solidFill>
                    <a:srgbClr val="0070C0"/>
                  </a:solidFill>
                  <a:latin typeface="Times New Roman" panose="02020603050405020304" pitchFamily="18" charset="0"/>
                  <a:cs typeface="Times New Roman" panose="02020603050405020304" pitchFamily="18" charset="0"/>
                </a:rPr>
                <a:t>Câu </a:t>
              </a:r>
              <a:r>
                <a:rPr lang="vi-VN" sz="2600" b="1" dirty="0" err="1">
                  <a:solidFill>
                    <a:srgbClr val="0070C0"/>
                  </a:solidFill>
                  <a:latin typeface="Times New Roman" panose="02020603050405020304" pitchFamily="18" charset="0"/>
                  <a:cs typeface="Times New Roman" panose="02020603050405020304" pitchFamily="18" charset="0"/>
                </a:rPr>
                <a:t>hỏi</a:t>
              </a:r>
              <a:r>
                <a:rPr lang="vi-VN" sz="2600" b="1" dirty="0">
                  <a:solidFill>
                    <a:srgbClr val="0070C0"/>
                  </a:solidFill>
                  <a:latin typeface="Times New Roman" panose="02020603050405020304" pitchFamily="18" charset="0"/>
                  <a:cs typeface="Times New Roman" panose="02020603050405020304" pitchFamily="18" charset="0"/>
                </a:rPr>
                <a:t>:</a:t>
              </a:r>
            </a:p>
          </p:txBody>
        </p:sp>
        <p:sp>
          <p:nvSpPr>
            <p:cNvPr id="22" name="Hộp Văn bản 28">
              <a:extLst>
                <a:ext uri="{FF2B5EF4-FFF2-40B4-BE49-F238E27FC236}">
                  <a16:creationId xmlns:a16="http://schemas.microsoft.com/office/drawing/2014/main" id="{87FEBE44-053C-C9AE-A135-F35C2C81CDFC}"/>
                </a:ext>
              </a:extLst>
            </p:cNvPr>
            <p:cNvSpPr txBox="1"/>
            <p:nvPr/>
          </p:nvSpPr>
          <p:spPr>
            <a:xfrm>
              <a:off x="8737757" y="4601804"/>
              <a:ext cx="3066106" cy="1692771"/>
            </a:xfrm>
            <a:prstGeom prst="rect">
              <a:avLst/>
            </a:prstGeom>
            <a:noFill/>
          </p:spPr>
          <p:txBody>
            <a:bodyPr wrap="square" rtlCol="0">
              <a:spAutoFit/>
            </a:bodyPr>
            <a:lstStyle/>
            <a:p>
              <a:r>
                <a:rPr lang="vi-VN" sz="2600" dirty="0">
                  <a:solidFill>
                    <a:srgbClr val="0070C0"/>
                  </a:solidFill>
                  <a:latin typeface="Times New Roman" panose="02020603050405020304" pitchFamily="18" charset="0"/>
                  <a:cs typeface="Times New Roman" panose="02020603050405020304" pitchFamily="18" charset="0"/>
                </a:rPr>
                <a:t>- Em </a:t>
              </a:r>
              <a:r>
                <a:rPr lang="vi-VN" sz="2600" dirty="0" err="1">
                  <a:solidFill>
                    <a:srgbClr val="0070C0"/>
                  </a:solidFill>
                  <a:latin typeface="Times New Roman" panose="02020603050405020304" pitchFamily="18" charset="0"/>
                  <a:cs typeface="Times New Roman" panose="02020603050405020304" pitchFamily="18" charset="0"/>
                </a:rPr>
                <a:t>đồng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tình</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với</a:t>
              </a:r>
              <a:r>
                <a:rPr lang="vi-VN" sz="2600" dirty="0">
                  <a:solidFill>
                    <a:srgbClr val="0070C0"/>
                  </a:solidFill>
                  <a:latin typeface="Times New Roman" panose="02020603050405020304" pitchFamily="18" charset="0"/>
                  <a:cs typeface="Times New Roman" panose="02020603050405020304" pitchFamily="18" charset="0"/>
                </a:rPr>
                <a:t> ý </a:t>
              </a:r>
              <a:r>
                <a:rPr lang="vi-VN" sz="2600" dirty="0" err="1">
                  <a:solidFill>
                    <a:srgbClr val="0070C0"/>
                  </a:solidFill>
                  <a:latin typeface="Times New Roman" panose="02020603050405020304" pitchFamily="18" charset="0"/>
                  <a:cs typeface="Times New Roman" panose="02020603050405020304" pitchFamily="18" charset="0"/>
                </a:rPr>
                <a:t>kiến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của</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bạn</a:t>
              </a:r>
              <a:r>
                <a:rPr lang="vi-VN" sz="2600" dirty="0">
                  <a:solidFill>
                    <a:srgbClr val="0070C0"/>
                  </a:solidFill>
                  <a:latin typeface="Times New Roman" panose="02020603050405020304" pitchFamily="18" charset="0"/>
                  <a:cs typeface="Times New Roman" panose="02020603050405020304" pitchFamily="18" charset="0"/>
                </a:rPr>
                <a:t> H không? </a:t>
              </a:r>
              <a:r>
                <a:rPr lang="vi-VN" sz="2600" dirty="0" err="1">
                  <a:solidFill>
                    <a:srgbClr val="0070C0"/>
                  </a:solidFill>
                  <a:latin typeface="Times New Roman" panose="02020603050405020304" pitchFamily="18" charset="0"/>
                  <a:cs typeface="Times New Roman" panose="02020603050405020304" pitchFamily="18" charset="0"/>
                </a:rPr>
                <a:t>Vì</a:t>
              </a:r>
              <a:r>
                <a:rPr lang="vi-VN" sz="2600" dirty="0">
                  <a:solidFill>
                    <a:srgbClr val="0070C0"/>
                  </a:solidFill>
                  <a:latin typeface="Times New Roman" panose="02020603050405020304" pitchFamily="18" charset="0"/>
                  <a:cs typeface="Times New Roman" panose="02020603050405020304" pitchFamily="18" charset="0"/>
                </a:rPr>
                <a:t> sao? Em </a:t>
              </a:r>
              <a:r>
                <a:rPr lang="vi-VN" sz="2600" dirty="0" err="1">
                  <a:solidFill>
                    <a:srgbClr val="0070C0"/>
                  </a:solidFill>
                  <a:latin typeface="Times New Roman" panose="02020603050405020304" pitchFamily="18" charset="0"/>
                  <a:cs typeface="Times New Roman" panose="02020603050405020304" pitchFamily="18" charset="0"/>
                </a:rPr>
                <a:t>sẽ</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ứng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xử</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thế</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nào</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nếu</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bạn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bè</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người</a:t>
              </a:r>
              <a:r>
                <a:rPr lang="vi-VN" sz="2600" dirty="0">
                  <a:solidFill>
                    <a:srgbClr val="0070C0"/>
                  </a:solidFill>
                  <a:latin typeface="Times New Roman" panose="02020603050405020304" pitchFamily="18" charset="0"/>
                  <a:cs typeface="Times New Roman" panose="02020603050405020304" pitchFamily="18" charset="0"/>
                </a:rPr>
                <a:t> thân </a:t>
              </a:r>
              <a:r>
                <a:rPr lang="vi-VN" sz="2600" dirty="0" err="1">
                  <a:solidFill>
                    <a:srgbClr val="0070C0"/>
                  </a:solidFill>
                  <a:latin typeface="Times New Roman" panose="02020603050405020304" pitchFamily="18" charset="0"/>
                  <a:cs typeface="Times New Roman" panose="02020603050405020304" pitchFamily="18" charset="0"/>
                </a:rPr>
                <a:t>có</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những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biểu</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hiện</a:t>
              </a:r>
              <a:r>
                <a:rPr lang="vi-VN" sz="2600" dirty="0">
                  <a:solidFill>
                    <a:srgbClr val="0070C0"/>
                  </a:solidFill>
                  <a:latin typeface="Times New Roman" panose="02020603050405020304" pitchFamily="18" charset="0"/>
                  <a:cs typeface="Times New Roman" panose="02020603050405020304" pitchFamily="18" charset="0"/>
                </a:rPr>
                <a:t> như trên?</a:t>
              </a:r>
            </a:p>
          </p:txBody>
        </p:sp>
      </p:grpSp>
      <p:sp>
        <p:nvSpPr>
          <p:cNvPr id="23" name="TextBox 22">
            <a:extLst>
              <a:ext uri="{FF2B5EF4-FFF2-40B4-BE49-F238E27FC236}">
                <a16:creationId xmlns:a16="http://schemas.microsoft.com/office/drawing/2014/main" id="{3E67EF6C-45BA-2739-4B11-6490B70392A6}"/>
              </a:ext>
            </a:extLst>
          </p:cNvPr>
          <p:cNvSpPr txBox="1"/>
          <p:nvPr/>
        </p:nvSpPr>
        <p:spPr>
          <a:xfrm>
            <a:off x="2859992" y="5672199"/>
            <a:ext cx="2808782" cy="523220"/>
          </a:xfrm>
          <a:prstGeom prst="rect">
            <a:avLst/>
          </a:prstGeom>
          <a:solidFill>
            <a:srgbClr val="FFFFFF"/>
          </a:solidFill>
          <a:ln>
            <a:solidFill>
              <a:srgbClr val="0097CC"/>
            </a:solidFill>
          </a:ln>
        </p:spPr>
        <p:txBody>
          <a:bodyPr wrap="non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NHÓM 7, 8, 9, 10</a:t>
            </a:r>
          </a:p>
        </p:txBody>
      </p:sp>
    </p:spTree>
    <p:extLst>
      <p:ext uri="{BB962C8B-B14F-4D97-AF65-F5344CB8AC3E}">
        <p14:creationId xmlns:p14="http://schemas.microsoft.com/office/powerpoint/2010/main" val="29757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3"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18" name="Hộp Văn bản 27">
            <a:extLst>
              <a:ext uri="{FF2B5EF4-FFF2-40B4-BE49-F238E27FC236}">
                <a16:creationId xmlns:a16="http://schemas.microsoft.com/office/drawing/2014/main" id="{4F132031-07A6-81C7-EA09-426BDC1D0274}"/>
              </a:ext>
            </a:extLst>
          </p:cNvPr>
          <p:cNvSpPr txBox="1"/>
          <p:nvPr/>
        </p:nvSpPr>
        <p:spPr>
          <a:xfrm>
            <a:off x="278374" y="2493926"/>
            <a:ext cx="5482346" cy="289310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Trong cuộc thi “Tiếng hát học đường” toàn quốc, H đã thể hiện xuất sắc bài dân ca và được trao giải “Thí sinh được yêu thích nhất” do khán giả bình chọn.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Nhiều</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ý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kiến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cho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rằng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phải</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yêu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dòng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dân ca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thì</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mới</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có</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hát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hay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truyền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cảm</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được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như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vậy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594360" y="1486919"/>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1</a:t>
            </a:r>
          </a:p>
        </p:txBody>
      </p:sp>
      <p:pic>
        <p:nvPicPr>
          <p:cNvPr id="14" name="Picture 13">
            <a:extLst>
              <a:ext uri="{FF2B5EF4-FFF2-40B4-BE49-F238E27FC236}">
                <a16:creationId xmlns:a16="http://schemas.microsoft.com/office/drawing/2014/main" id="{13B1FE12-E71F-D1EA-0C9B-1A2902B5DB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22" b="97826" l="10000" r="90000">
                        <a14:foregroundMark x1="73222" y1="6630" x2="77000" y2="76196"/>
                        <a14:foregroundMark x1="61778" y1="18913" x2="53000" y2="60870"/>
                        <a14:foregroundMark x1="50889" y1="67065" x2="59778" y2="60326"/>
                        <a14:foregroundMark x1="59778" y1="60326" x2="84778" y2="53804"/>
                        <a14:foregroundMark x1="70000" y1="52717" x2="70222" y2="97826"/>
                        <a14:foregroundMark x1="85444" y1="73370" x2="85000" y2="81957"/>
                        <a14:foregroundMark x1="80444" y1="74891" x2="82889" y2="81739"/>
                        <a14:foregroundMark x1="85889" y1="27826" x2="88111" y2="40000"/>
                        <a14:foregroundMark x1="59556" y1="23370" x2="49333" y2="60217"/>
                        <a14:foregroundMark x1="49333" y1="60217" x2="49333" y2="60652"/>
                        <a14:backgroundMark x1="18667" y1="25761" x2="44889" y2="60326"/>
                        <a14:backgroundMark x1="44889" y1="60326" x2="45000" y2="60652"/>
                        <a14:backgroundMark x1="31111" y1="18696" x2="37000" y2="82283"/>
                        <a14:backgroundMark x1="37000" y1="82283" x2="35889" y2="89783"/>
                        <a14:backgroundMark x1="15000" y1="31739" x2="25000" y2="87065"/>
                        <a14:backgroundMark x1="19778" y1="35326" x2="35222" y2="71087"/>
                        <a14:backgroundMark x1="15222" y1="53370" x2="15222" y2="53370"/>
                        <a14:backgroundMark x1="10444" y1="38696" x2="18444" y2="80000"/>
                        <a14:backgroundMark x1="18444" y1="80000" x2="18222" y2="83804"/>
                        <a14:backgroundMark x1="17556" y1="50000" x2="28889" y2="91739"/>
                      </a14:backgroundRemoval>
                    </a14:imgEffect>
                  </a14:imgLayer>
                </a14:imgProps>
              </a:ext>
              <a:ext uri="{28A0092B-C50C-407E-A947-70E740481C1C}">
                <a14:useLocalDpi xmlns:a14="http://schemas.microsoft.com/office/drawing/2010/main" val="0"/>
              </a:ext>
            </a:extLst>
          </a:blip>
          <a:stretch>
            <a:fillRect/>
          </a:stretch>
        </p:blipFill>
        <p:spPr>
          <a:xfrm>
            <a:off x="3714296" y="1134576"/>
            <a:ext cx="4987745" cy="5098583"/>
          </a:xfrm>
          <a:prstGeom prst="rect">
            <a:avLst/>
          </a:prstGeom>
        </p:spPr>
      </p:pic>
      <p:pic>
        <p:nvPicPr>
          <p:cNvPr id="3" name="Picture 2">
            <a:extLst>
              <a:ext uri="{FF2B5EF4-FFF2-40B4-BE49-F238E27FC236}">
                <a16:creationId xmlns:a16="http://schemas.microsoft.com/office/drawing/2014/main" id="{5C523B00-F840-6E87-526B-EC9DC2742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656" y="2493926"/>
            <a:ext cx="2231981" cy="2893100"/>
          </a:xfrm>
          <a:prstGeom prst="rect">
            <a:avLst/>
          </a:prstGeom>
        </p:spPr>
      </p:pic>
    </p:spTree>
    <p:extLst>
      <p:ext uri="{BB962C8B-B14F-4D97-AF65-F5344CB8AC3E}">
        <p14:creationId xmlns:p14="http://schemas.microsoft.com/office/powerpoint/2010/main" val="1474446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594360" y="1486919"/>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2</a:t>
            </a:r>
          </a:p>
        </p:txBody>
      </p:sp>
      <p:sp>
        <p:nvSpPr>
          <p:cNvPr id="15" name="Hộp Văn bản 28">
            <a:extLst>
              <a:ext uri="{FF2B5EF4-FFF2-40B4-BE49-F238E27FC236}">
                <a16:creationId xmlns:a16="http://schemas.microsoft.com/office/drawing/2014/main" id="{25C7C536-7CEA-5DF5-F1CC-0F53407745FD}"/>
              </a:ext>
            </a:extLst>
          </p:cNvPr>
          <p:cNvSpPr txBox="1"/>
          <p:nvPr/>
        </p:nvSpPr>
        <p:spPr>
          <a:xfrm>
            <a:off x="372634" y="2493926"/>
            <a:ext cx="4884182" cy="369331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TH2: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trường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tổ</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chức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cho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học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sinh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đến</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tham quan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bảo</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tàng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Khi nghe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thuyết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minh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và</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xem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những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hình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ảnh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được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trưng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bày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cảm</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thấy</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biết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ơn,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kính</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phục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thế</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hệ</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cha ông đi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đã</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dũng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khuất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đấu</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tranh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giữ</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làng</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giữ</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B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tự</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hứa</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sẽ</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học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tập</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tốt</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để</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noi gương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các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thế</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hệ</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đi </a:t>
            </a:r>
            <a:r>
              <a:rPr kumimoji="0" lang="vi-VN" sz="2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trước</a:t>
            </a:r>
            <a:r>
              <a:rPr kumimoji="0" lang="vi-VN"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pic>
        <p:nvPicPr>
          <p:cNvPr id="3" name="Picture 2">
            <a:extLst>
              <a:ext uri="{FF2B5EF4-FFF2-40B4-BE49-F238E27FC236}">
                <a16:creationId xmlns:a16="http://schemas.microsoft.com/office/drawing/2014/main" id="{FA10C9CF-7BFC-20B0-6076-4CF88138CD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2" b="99778" l="1167" r="98667">
                        <a14:foregroundMark x1="6667" y1="14634" x2="76500" y2="98004"/>
                        <a14:foregroundMark x1="76500" y1="98004" x2="77000" y2="98891"/>
                        <a14:foregroundMark x1="2000" y1="91796" x2="98833" y2="19734"/>
                        <a14:foregroundMark x1="63833" y1="1109" x2="56333" y2="93570"/>
                        <a14:foregroundMark x1="6167" y1="45233" x2="92833" y2="55211"/>
                        <a14:foregroundMark x1="92833" y1="55211" x2="97667" y2="54767"/>
                        <a14:foregroundMark x1="95000" y1="14856" x2="97000" y2="74279"/>
                        <a14:foregroundMark x1="8167" y1="13747" x2="71000" y2="12195"/>
                        <a14:foregroundMark x1="71000" y1="12195" x2="85667" y2="12195"/>
                        <a14:foregroundMark x1="40000" y1="1330" x2="76000" y2="9313"/>
                        <a14:foregroundMark x1="76000" y1="9313" x2="76000" y2="9534"/>
                        <a14:foregroundMark x1="10667" y1="15743" x2="8667" y2="77605"/>
                        <a14:foregroundMark x1="7667" y1="53215" x2="1167" y2="85588"/>
                        <a14:foregroundMark x1="1167" y1="85588" x2="1167" y2="88248"/>
                        <a14:foregroundMark x1="48167" y1="34812" x2="48167" y2="34812"/>
                        <a14:foregroundMark x1="6167" y1="32151" x2="75167" y2="46785"/>
                        <a14:foregroundMark x1="28000" y1="17073" x2="57667" y2="65854"/>
                        <a14:foregroundMark x1="43833" y1="33481" x2="43833" y2="33481"/>
                        <a14:foregroundMark x1="10000" y1="93570" x2="55500" y2="69623"/>
                        <a14:foregroundMark x1="55500" y1="69623" x2="89167" y2="30377"/>
                        <a14:foregroundMark x1="89167" y1="30377" x2="77667" y2="11530"/>
                        <a14:foregroundMark x1="77667" y1="11530" x2="57667" y2="42129"/>
                        <a14:foregroundMark x1="57667" y1="42129" x2="56833" y2="86475"/>
                        <a14:foregroundMark x1="56833" y1="86475" x2="61000" y2="92905"/>
                        <a14:foregroundMark x1="61000" y1="92905" x2="61833" y2="93570"/>
                        <a14:foregroundMark x1="74833" y1="97118" x2="87500" y2="92461"/>
                        <a14:foregroundMark x1="87500" y1="92461" x2="88667" y2="59645"/>
                        <a14:foregroundMark x1="88667" y1="59645" x2="69667" y2="45898"/>
                        <a14:foregroundMark x1="69667" y1="45898" x2="65167" y2="50111"/>
                        <a14:foregroundMark x1="81833" y1="54767" x2="68167" y2="85366"/>
                        <a14:foregroundMark x1="68167" y1="85366" x2="67167" y2="85366"/>
                        <a14:foregroundMark x1="93833" y1="86475" x2="31333" y2="29268"/>
                        <a14:foregroundMark x1="31333" y1="29268" x2="53000" y2="18182"/>
                        <a14:foregroundMark x1="53000" y1="18182" x2="76833" y2="29268"/>
                        <a14:foregroundMark x1="76833" y1="29268" x2="31333" y2="58758"/>
                        <a14:foregroundMark x1="31333" y1="58758" x2="31000" y2="58758"/>
                        <a14:foregroundMark x1="12833" y1="30599" x2="21833" y2="73392"/>
                        <a14:foregroundMark x1="20333" y1="94235" x2="72500" y2="94457"/>
                        <a14:foregroundMark x1="72500" y1="94457" x2="75333" y2="94235"/>
                        <a14:foregroundMark x1="77000" y1="88027" x2="98167" y2="75166"/>
                        <a14:foregroundMark x1="98167" y1="75166" x2="98333" y2="74945"/>
                        <a14:foregroundMark x1="98000" y1="73614" x2="94333" y2="86696"/>
                        <a14:foregroundMark x1="94333" y1="86696" x2="94333" y2="86696"/>
                        <a14:foregroundMark x1="87167" y1="39468" x2="87167" y2="39468"/>
                        <a14:foregroundMark x1="96167" y1="19734" x2="64167" y2="222"/>
                        <a14:foregroundMark x1="95833" y1="87140" x2="85000" y2="93126"/>
                        <a14:foregroundMark x1="85000" y1="93126" x2="15000" y2="96674"/>
                        <a14:foregroundMark x1="15000" y1="96674" x2="4000" y2="93792"/>
                        <a14:foregroundMark x1="4000" y1="93792" x2="2833" y2="92461"/>
                        <a14:foregroundMark x1="49000" y1="85144" x2="49000" y2="85144"/>
                        <a14:foregroundMark x1="46000" y1="80266" x2="47000" y2="86253"/>
                        <a14:foregroundMark x1="96333" y1="82927" x2="81333" y2="98448"/>
                        <a14:foregroundMark x1="81333" y1="98448" x2="77000" y2="99778"/>
                        <a14:foregroundMark x1="51000" y1="25277" x2="46833" y2="38359"/>
                      </a14:backgroundRemoval>
                    </a14:imgEffect>
                  </a14:imgLayer>
                </a14:imgProps>
              </a:ext>
              <a:ext uri="{28A0092B-C50C-407E-A947-70E740481C1C}">
                <a14:useLocalDpi xmlns:a14="http://schemas.microsoft.com/office/drawing/2010/main" val="0"/>
              </a:ext>
            </a:extLst>
          </a:blip>
          <a:stretch>
            <a:fillRect/>
          </a:stretch>
        </p:blipFill>
        <p:spPr>
          <a:xfrm>
            <a:off x="5335686" y="1278503"/>
            <a:ext cx="4157325" cy="2843003"/>
          </a:xfrm>
          <a:prstGeom prst="rect">
            <a:avLst/>
          </a:prstGeom>
        </p:spPr>
      </p:pic>
      <p:pic>
        <p:nvPicPr>
          <p:cNvPr id="4" name="Picture 3">
            <a:extLst>
              <a:ext uri="{FF2B5EF4-FFF2-40B4-BE49-F238E27FC236}">
                <a16:creationId xmlns:a16="http://schemas.microsoft.com/office/drawing/2014/main" id="{DEE92BD6-9363-5DFC-E812-E2B5FE4F7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1562" y="3736535"/>
            <a:ext cx="2331717" cy="3022376"/>
          </a:xfrm>
          <a:prstGeom prst="rect">
            <a:avLst/>
          </a:prstGeom>
        </p:spPr>
      </p:pic>
    </p:spTree>
    <p:extLst>
      <p:ext uri="{BB962C8B-B14F-4D97-AF65-F5344CB8AC3E}">
        <p14:creationId xmlns:p14="http://schemas.microsoft.com/office/powerpoint/2010/main" val="3058460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DFA00-A6CC-F6D5-5183-79BE267AB7C8}"/>
              </a:ext>
            </a:extLst>
          </p:cNvPr>
          <p:cNvSpPr/>
          <p:nvPr/>
        </p:nvSpPr>
        <p:spPr>
          <a:xfrm>
            <a:off x="106680" y="164307"/>
            <a:ext cx="341376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0BAD2"/>
                </a:solidFill>
                <a:latin typeface="Times New Roman" panose="02020603050405020304" pitchFamily="18" charset="0"/>
                <a:cs typeface="Times New Roman" panose="02020603050405020304" pitchFamily="18" charset="0"/>
              </a:rPr>
              <a:t>KHÁM PHÁ</a:t>
            </a:r>
          </a:p>
        </p:txBody>
      </p:sp>
      <p:grpSp>
        <p:nvGrpSpPr>
          <p:cNvPr id="9" name="Nhóm 36">
            <a:extLst>
              <a:ext uri="{FF2B5EF4-FFF2-40B4-BE49-F238E27FC236}">
                <a16:creationId xmlns:a16="http://schemas.microsoft.com/office/drawing/2014/main" id="{7C904856-2D22-0C60-8FA0-0083754745AE}"/>
              </a:ext>
            </a:extLst>
          </p:cNvPr>
          <p:cNvGrpSpPr/>
          <p:nvPr/>
        </p:nvGrpSpPr>
        <p:grpSpPr>
          <a:xfrm>
            <a:off x="3718560" y="164307"/>
            <a:ext cx="609600" cy="643413"/>
            <a:chOff x="504176" y="1510518"/>
            <a:chExt cx="401836" cy="401836"/>
          </a:xfrm>
        </p:grpSpPr>
        <p:sp>
          <p:nvSpPr>
            <p:cNvPr id="10" name="Hình chữ nhật 35">
              <a:extLst>
                <a:ext uri="{FF2B5EF4-FFF2-40B4-BE49-F238E27FC236}">
                  <a16:creationId xmlns:a16="http://schemas.microsoft.com/office/drawing/2014/main" id="{0976A431-6642-F36A-C1AD-1B9B74810FFB}"/>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1" name="Đồ họa 34" descr="Dấu chấm than">
              <a:extLst>
                <a:ext uri="{FF2B5EF4-FFF2-40B4-BE49-F238E27FC236}">
                  <a16:creationId xmlns:a16="http://schemas.microsoft.com/office/drawing/2014/main" id="{5B350FFE-444E-9A92-02B8-4D163EDBA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2" name="Hộp Văn bản 32">
            <a:extLst>
              <a:ext uri="{FF2B5EF4-FFF2-40B4-BE49-F238E27FC236}">
                <a16:creationId xmlns:a16="http://schemas.microsoft.com/office/drawing/2014/main" id="{B54BE8EE-1B51-C12C-B465-65998CF54148}"/>
              </a:ext>
            </a:extLst>
          </p:cNvPr>
          <p:cNvSpPr txBox="1"/>
          <p:nvPr/>
        </p:nvSpPr>
        <p:spPr>
          <a:xfrm>
            <a:off x="4526281" y="190334"/>
            <a:ext cx="7391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Em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hãy</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đọc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trường</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hợp</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 đây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và</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trả</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lời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các</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câu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hỏi</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sau.</a:t>
            </a:r>
          </a:p>
        </p:txBody>
      </p:sp>
      <p:sp>
        <p:nvSpPr>
          <p:cNvPr id="7" name="Rectangle: Rounded Corners 6">
            <a:extLst>
              <a:ext uri="{FF2B5EF4-FFF2-40B4-BE49-F238E27FC236}">
                <a16:creationId xmlns:a16="http://schemas.microsoft.com/office/drawing/2014/main" id="{74C3A5D4-9723-6B90-910C-095270D89274}"/>
              </a:ext>
            </a:extLst>
          </p:cNvPr>
          <p:cNvSpPr/>
          <p:nvPr/>
        </p:nvSpPr>
        <p:spPr>
          <a:xfrm>
            <a:off x="441960" y="1486918"/>
            <a:ext cx="3124200" cy="766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TRƯỜNG HỢP 3</a:t>
            </a:r>
          </a:p>
        </p:txBody>
      </p:sp>
      <p:sp>
        <p:nvSpPr>
          <p:cNvPr id="13" name="Hộp Văn bản 22">
            <a:extLst>
              <a:ext uri="{FF2B5EF4-FFF2-40B4-BE49-F238E27FC236}">
                <a16:creationId xmlns:a16="http://schemas.microsoft.com/office/drawing/2014/main" id="{B1B35ACB-F13A-1F91-4969-BA1058A9399D}"/>
              </a:ext>
            </a:extLst>
          </p:cNvPr>
          <p:cNvSpPr txBox="1"/>
          <p:nvPr/>
        </p:nvSpPr>
        <p:spPr>
          <a:xfrm>
            <a:off x="106680" y="2442768"/>
            <a:ext cx="4221479" cy="3293209"/>
          </a:xfrm>
          <a:prstGeom prst="rect">
            <a:avLst/>
          </a:prstGeom>
          <a:noFill/>
        </p:spPr>
        <p:txBody>
          <a:bodyPr wrap="square" rtlCol="0">
            <a:spAutoFit/>
          </a:bodyPr>
          <a:lstStyle/>
          <a:p>
            <a:pPr algn="just"/>
            <a:r>
              <a:rPr lang="vi-VN" sz="2600" dirty="0">
                <a:solidFill>
                  <a:srgbClr val="0070C0"/>
                </a:solidFill>
                <a:latin typeface="Times New Roman" panose="02020603050405020304" pitchFamily="18" charset="0"/>
                <a:cs typeface="Times New Roman" panose="02020603050405020304" pitchFamily="18" charset="0"/>
              </a:rPr>
              <a:t>H cho rằng: “Múa rối nước không còn phù hợp với cuộc sống hiện đại.. Do </a:t>
            </a:r>
            <a:r>
              <a:rPr lang="vi-VN" sz="2600" dirty="0" err="1">
                <a:solidFill>
                  <a:srgbClr val="0070C0"/>
                </a:solidFill>
                <a:latin typeface="Times New Roman" panose="02020603050405020304" pitchFamily="18" charset="0"/>
                <a:cs typeface="Times New Roman" panose="02020603050405020304" pitchFamily="18" charset="0"/>
              </a:rPr>
              <a:t>vậy</a:t>
            </a:r>
            <a:r>
              <a:rPr lang="vi-VN" sz="2600" dirty="0">
                <a:solidFill>
                  <a:srgbClr val="0070C0"/>
                </a:solidFill>
                <a:latin typeface="Times New Roman" panose="02020603050405020304" pitchFamily="18" charset="0"/>
                <a:cs typeface="Times New Roman" panose="02020603050405020304" pitchFamily="18" charset="0"/>
              </a:rPr>
              <a:t>, H không </a:t>
            </a:r>
            <a:r>
              <a:rPr lang="vi-VN" sz="2600" dirty="0" err="1">
                <a:solidFill>
                  <a:srgbClr val="0070C0"/>
                </a:solidFill>
                <a:latin typeface="Times New Roman" panose="02020603050405020304" pitchFamily="18" charset="0"/>
                <a:cs typeface="Times New Roman" panose="02020603050405020304" pitchFamily="18" charset="0"/>
              </a:rPr>
              <a:t>dành</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thời</a:t>
            </a:r>
            <a:r>
              <a:rPr lang="vi-VN" sz="2600" dirty="0">
                <a:solidFill>
                  <a:srgbClr val="0070C0"/>
                </a:solidFill>
                <a:latin typeface="Times New Roman" panose="02020603050405020304" pitchFamily="18" charset="0"/>
                <a:cs typeface="Times New Roman" panose="02020603050405020304" pitchFamily="18" charset="0"/>
              </a:rPr>
              <a:t> gian </a:t>
            </a:r>
            <a:r>
              <a:rPr lang="vi-VN" sz="2600" dirty="0" err="1">
                <a:solidFill>
                  <a:srgbClr val="0070C0"/>
                </a:solidFill>
                <a:latin typeface="Times New Roman" panose="02020603050405020304" pitchFamily="18" charset="0"/>
                <a:cs typeface="Times New Roman" panose="02020603050405020304" pitchFamily="18" charset="0"/>
              </a:rPr>
              <a:t>tìm</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hiểu</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và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thờ</a:t>
            </a:r>
            <a:r>
              <a:rPr lang="vi-VN" sz="2600" dirty="0">
                <a:solidFill>
                  <a:srgbClr val="0070C0"/>
                </a:solidFill>
                <a:latin typeface="Times New Roman" panose="02020603050405020304" pitchFamily="18" charset="0"/>
                <a:cs typeface="Times New Roman" panose="02020603050405020304" pitchFamily="18" charset="0"/>
              </a:rPr>
              <a:t> ơ </a:t>
            </a:r>
            <a:r>
              <a:rPr lang="vi-VN" sz="2600" dirty="0" err="1">
                <a:solidFill>
                  <a:srgbClr val="0070C0"/>
                </a:solidFill>
                <a:latin typeface="Times New Roman" panose="02020603050405020304" pitchFamily="18" charset="0"/>
                <a:cs typeface="Times New Roman" panose="02020603050405020304" pitchFamily="18" charset="0"/>
              </a:rPr>
              <a:t>trước</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các</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hoạt</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động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giữ</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gìn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phát</a:t>
            </a:r>
            <a:r>
              <a:rPr lang="vi-VN" sz="2600" dirty="0">
                <a:solidFill>
                  <a:srgbClr val="0070C0"/>
                </a:solidFill>
                <a:latin typeface="Times New Roman" panose="02020603050405020304" pitchFamily="18" charset="0"/>
                <a:cs typeface="Times New Roman" panose="02020603050405020304" pitchFamily="18" charset="0"/>
              </a:rPr>
              <a:t> huy </a:t>
            </a:r>
            <a:r>
              <a:rPr lang="vi-VN" sz="2600" dirty="0" err="1">
                <a:solidFill>
                  <a:srgbClr val="0070C0"/>
                </a:solidFill>
                <a:latin typeface="Times New Roman" panose="02020603050405020304" pitchFamily="18" charset="0"/>
                <a:cs typeface="Times New Roman" panose="02020603050405020304" pitchFamily="18" charset="0"/>
              </a:rPr>
              <a:t>truyền</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thống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này</a:t>
            </a:r>
            <a:r>
              <a:rPr lang="vi-VN" sz="2600" dirty="0">
                <a:solidFill>
                  <a:srgbClr val="0070C0"/>
                </a:solidFill>
                <a:latin typeface="Times New Roman" panose="02020603050405020304" pitchFamily="18" charset="0"/>
                <a:cs typeface="Times New Roman" panose="02020603050405020304" pitchFamily="18" charset="0"/>
              </a:rPr>
              <a:t> do </a:t>
            </a:r>
            <a:r>
              <a:rPr lang="vi-VN" sz="2600" dirty="0" err="1">
                <a:solidFill>
                  <a:srgbClr val="0070C0"/>
                </a:solidFill>
                <a:latin typeface="Times New Roman" panose="02020603050405020304" pitchFamily="18" charset="0"/>
                <a:cs typeface="Times New Roman" panose="02020603050405020304" pitchFamily="18" charset="0"/>
              </a:rPr>
              <a:t>nhà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trường</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và</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địa</a:t>
            </a:r>
            <a:r>
              <a:rPr lang="vi-VN" sz="2600" dirty="0">
                <a:solidFill>
                  <a:srgbClr val="0070C0"/>
                </a:solidFill>
                <a:latin typeface="Times New Roman" panose="02020603050405020304" pitchFamily="18" charset="0"/>
                <a:cs typeface="Times New Roman" panose="02020603050405020304" pitchFamily="18" charset="0"/>
              </a:rPr>
              <a:t> phương </a:t>
            </a:r>
            <a:r>
              <a:rPr lang="vi-VN" sz="2600" dirty="0" err="1">
                <a:solidFill>
                  <a:srgbClr val="0070C0"/>
                </a:solidFill>
                <a:latin typeface="Times New Roman" panose="02020603050405020304" pitchFamily="18" charset="0"/>
                <a:cs typeface="Times New Roman" panose="02020603050405020304" pitchFamily="18" charset="0"/>
              </a:rPr>
              <a:t>tổ</a:t>
            </a:r>
            <a:r>
              <a:rPr lang="vi-VN" sz="2600" dirty="0">
                <a:solidFill>
                  <a:srgbClr val="0070C0"/>
                </a:solidFill>
                <a:latin typeface="Times New Roman" panose="02020603050405020304" pitchFamily="18" charset="0"/>
                <a:cs typeface="Times New Roman" panose="02020603050405020304" pitchFamily="18" charset="0"/>
              </a:rPr>
              <a:t> </a:t>
            </a:r>
            <a:r>
              <a:rPr lang="vi-VN" sz="2600" dirty="0" err="1">
                <a:solidFill>
                  <a:srgbClr val="0070C0"/>
                </a:solidFill>
                <a:latin typeface="Times New Roman" panose="02020603050405020304" pitchFamily="18" charset="0"/>
                <a:cs typeface="Times New Roman" panose="02020603050405020304" pitchFamily="18" charset="0"/>
              </a:rPr>
              <a:t>chức</a:t>
            </a:r>
            <a:r>
              <a:rPr lang="vi-VN" sz="2600" dirty="0">
                <a:solidFill>
                  <a:srgbClr val="0070C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C02858F-C8A5-89F0-C2C3-135D52F1A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281" y="1486918"/>
            <a:ext cx="4418850" cy="3293209"/>
          </a:xfrm>
          <a:prstGeom prst="rect">
            <a:avLst/>
          </a:prstGeom>
        </p:spPr>
      </p:pic>
      <p:pic>
        <p:nvPicPr>
          <p:cNvPr id="3" name="Picture 2">
            <a:extLst>
              <a:ext uri="{FF2B5EF4-FFF2-40B4-BE49-F238E27FC236}">
                <a16:creationId xmlns:a16="http://schemas.microsoft.com/office/drawing/2014/main" id="{DE526C65-C8B9-23D1-58B8-710A2BAD13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500" b="92500" l="9500" r="90500">
                        <a14:foregroundMark x1="9500" y1="45500" x2="9500" y2="45500"/>
                        <a14:foregroundMark x1="54000" y1="5500" x2="54000" y2="5500"/>
                        <a14:foregroundMark x1="90500" y1="47000" x2="90500" y2="47000"/>
                        <a14:foregroundMark x1="50000" y1="92500" x2="50000" y2="92500"/>
                      </a14:backgroundRemoval>
                    </a14:imgEffect>
                  </a14:imgLayer>
                </a14:imgProps>
              </a:ext>
              <a:ext uri="{28A0092B-C50C-407E-A947-70E740481C1C}">
                <a14:useLocalDpi xmlns:a14="http://schemas.microsoft.com/office/drawing/2010/main" val="0"/>
              </a:ext>
            </a:extLst>
          </a:blip>
          <a:stretch>
            <a:fillRect/>
          </a:stretch>
        </p:blipFill>
        <p:spPr>
          <a:xfrm>
            <a:off x="9195060" y="3653436"/>
            <a:ext cx="2722621" cy="2722621"/>
          </a:xfrm>
          <a:prstGeom prst="rect">
            <a:avLst/>
          </a:prstGeom>
        </p:spPr>
      </p:pic>
    </p:spTree>
    <p:extLst>
      <p:ext uri="{BB962C8B-B14F-4D97-AF65-F5344CB8AC3E}">
        <p14:creationId xmlns:p14="http://schemas.microsoft.com/office/powerpoint/2010/main" val="333303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 calcmode="lin" valueType="num">
                                      <p:cBhvr>
                                        <p:cTn id="26" dur="750" fill="hold"/>
                                        <p:tgtEl>
                                          <p:spTgt spid="12"/>
                                        </p:tgtEl>
                                        <p:attrNameLst>
                                          <p:attrName>style.rotation</p:attrName>
                                        </p:attrNameLst>
                                      </p:cBhvr>
                                      <p:tavLst>
                                        <p:tav tm="0">
                                          <p:val>
                                            <p:fltVal val="90"/>
                                          </p:val>
                                        </p:tav>
                                        <p:tav tm="100000">
                                          <p:val>
                                            <p:fltVal val="0"/>
                                          </p:val>
                                        </p:tav>
                                      </p:tavLst>
                                    </p:anim>
                                    <p:animEffect transition="in" filter="fade">
                                      <p:cBhvr>
                                        <p:cTn id="27" dur="750"/>
                                        <p:tgtEl>
                                          <p:spTgt spid="12"/>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36">
            <a:extLst>
              <a:ext uri="{FF2B5EF4-FFF2-40B4-BE49-F238E27FC236}">
                <a16:creationId xmlns:a16="http://schemas.microsoft.com/office/drawing/2014/main" id="{AEEBBCBB-5819-16AF-80F8-6B344519019F}"/>
              </a:ext>
            </a:extLst>
          </p:cNvPr>
          <p:cNvGrpSpPr/>
          <p:nvPr/>
        </p:nvGrpSpPr>
        <p:grpSpPr>
          <a:xfrm>
            <a:off x="3628376" y="103346"/>
            <a:ext cx="638824" cy="704373"/>
            <a:chOff x="504176" y="1510518"/>
            <a:chExt cx="401836" cy="401836"/>
          </a:xfrm>
        </p:grpSpPr>
        <p:sp>
          <p:nvSpPr>
            <p:cNvPr id="15" name="Hình chữ nhật 35">
              <a:extLst>
                <a:ext uri="{FF2B5EF4-FFF2-40B4-BE49-F238E27FC236}">
                  <a16:creationId xmlns:a16="http://schemas.microsoft.com/office/drawing/2014/main" id="{EAECE8F6-277A-4E1C-B5BA-3D0573034ADD}"/>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 name="Đồ họa 34" descr="Cuốn sách đang mở">
              <a:extLst>
                <a:ext uri="{FF2B5EF4-FFF2-40B4-BE49-F238E27FC236}">
                  <a16:creationId xmlns:a16="http://schemas.microsoft.com/office/drawing/2014/main" id="{E42279D5-B626-DDE7-8340-4C4640D69D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176" y="1510518"/>
              <a:ext cx="401836" cy="401836"/>
            </a:xfrm>
            <a:prstGeom prst="rect">
              <a:avLst/>
            </a:prstGeom>
          </p:spPr>
        </p:pic>
      </p:grpSp>
      <p:sp>
        <p:nvSpPr>
          <p:cNvPr id="17" name="Hộp Văn bản 32">
            <a:extLst>
              <a:ext uri="{FF2B5EF4-FFF2-40B4-BE49-F238E27FC236}">
                <a16:creationId xmlns:a16="http://schemas.microsoft.com/office/drawing/2014/main" id="{F801759C-A379-E458-990F-47CBCBA60B3D}"/>
              </a:ext>
            </a:extLst>
          </p:cNvPr>
          <p:cNvSpPr txBox="1"/>
          <p:nvPr/>
        </p:nvSpPr>
        <p:spPr>
          <a:xfrm>
            <a:off x="4373880" y="178533"/>
            <a:ext cx="828288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Kết</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err="1">
                <a:ln>
                  <a:noFill/>
                </a:ln>
                <a:solidFill>
                  <a:srgbClr val="40BAD2"/>
                </a:solidFill>
                <a:effectLst/>
                <a:uLnTx/>
                <a:uFillTx/>
                <a:latin typeface="Times New Roman" panose="02020603050405020304" pitchFamily="18" charset="0"/>
                <a:ea typeface="+mn-ea"/>
                <a:cs typeface="+mn-cs"/>
              </a:rPr>
              <a:t>luận</a:t>
            </a:r>
            <a:r>
              <a:rPr kumimoji="0" lang="vi-VN" sz="3000" b="1" i="0" u="none" strike="noStrike" kern="1200" cap="none" spc="0" normalizeH="0" baseline="0" noProof="0" dirty="0">
                <a:ln>
                  <a:noFill/>
                </a:ln>
                <a:solidFill>
                  <a:srgbClr val="40BAD2"/>
                </a:solidFill>
                <a:effectLst/>
                <a:uLnTx/>
                <a:uFillTx/>
                <a:latin typeface="Times New Roman" panose="02020603050405020304" pitchFamily="18" charset="0"/>
                <a:ea typeface="+mn-ea"/>
                <a:cs typeface="+mn-cs"/>
              </a:rPr>
              <a:t>:</a:t>
            </a:r>
          </a:p>
        </p:txBody>
      </p:sp>
      <p:sp>
        <p:nvSpPr>
          <p:cNvPr id="19" name="TextBox 18">
            <a:extLst>
              <a:ext uri="{FF2B5EF4-FFF2-40B4-BE49-F238E27FC236}">
                <a16:creationId xmlns:a16="http://schemas.microsoft.com/office/drawing/2014/main" id="{68241417-ADD6-4B04-F794-85B231FF5198}"/>
              </a:ext>
            </a:extLst>
          </p:cNvPr>
          <p:cNvSpPr txBox="1"/>
          <p:nvPr/>
        </p:nvSpPr>
        <p:spPr>
          <a:xfrm>
            <a:off x="513750" y="978358"/>
            <a:ext cx="11164500" cy="5441170"/>
          </a:xfrm>
          <a:prstGeom prst="rect">
            <a:avLst/>
          </a:prstGeom>
          <a:solidFill>
            <a:schemeClr val="bg1"/>
          </a:solidFill>
          <a:ln w="28575">
            <a:solidFill>
              <a:srgbClr val="40BAD2"/>
            </a:solidFill>
          </a:ln>
        </p:spPr>
        <p:txBody>
          <a:bodyPr wrap="square">
            <a:spAutoFit/>
          </a:bodyPr>
          <a:lstStyle/>
          <a:p>
            <a:pPr marL="0" marR="0" algn="just">
              <a:lnSpc>
                <a:spcPct val="115000"/>
              </a:lnSpc>
              <a:spcBef>
                <a:spcPts val="0"/>
              </a:spcBef>
              <a:spcAft>
                <a:spcPts val="800"/>
              </a:spcAft>
              <a:tabLst>
                <a:tab pos="457200" algn="l"/>
              </a:tabLst>
            </a:pPr>
            <a:r>
              <a:rPr lang="en-US" sz="1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 thống quê hương là những giá trị vật chất, tinh thần mà người dân ở một vùng đất cụ thể tạo ra và được lưu truyền từ thế hệ này sang thế hệ khác.</a:t>
            </a:r>
          </a:p>
          <a:p>
            <a:pPr marL="0" marR="0" algn="just">
              <a:lnSpc>
                <a:spcPct val="107000"/>
              </a:lnSpc>
              <a:spcBef>
                <a:spcPts val="0"/>
              </a:spcBef>
              <a:spcAft>
                <a:spcPts val="800"/>
              </a:spcAft>
              <a:tabLst>
                <a:tab pos="457200" algn="l"/>
              </a:tabLst>
            </a:pPr>
            <a:r>
              <a:rPr lang="vi-VN"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như: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cù</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97CC"/>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457200" algn="l"/>
              </a:tabLst>
            </a:pP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 Để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từ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tích cực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bá</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bạn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bè</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Đồng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việc làm,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ý thức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lại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làm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hình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800" b="1" i="1"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b="1" i="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đồng.</a:t>
            </a:r>
            <a:endParaRPr lang="en-US" sz="2800" b="1"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3BC24CF-EB91-D2AE-CF79-C86BFF229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190" y="5455026"/>
            <a:ext cx="1527810" cy="1527810"/>
          </a:xfrm>
          <a:prstGeom prst="rect">
            <a:avLst/>
          </a:prstGeom>
        </p:spPr>
      </p:pic>
    </p:spTree>
    <p:extLst>
      <p:ext uri="{BB962C8B-B14F-4D97-AF65-F5344CB8AC3E}">
        <p14:creationId xmlns:p14="http://schemas.microsoft.com/office/powerpoint/2010/main" val="258408765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BFAB0-1E79-3104-FFC3-2547BCAB4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97028EF0-3248-B754-94D2-96C9BDB9D365}"/>
              </a:ext>
            </a:extLst>
          </p:cNvPr>
          <p:cNvSpPr txBox="1"/>
          <p:nvPr/>
        </p:nvSpPr>
        <p:spPr>
          <a:xfrm>
            <a:off x="3856444" y="2921168"/>
            <a:ext cx="4596643" cy="1015663"/>
          </a:xfrm>
          <a:prstGeom prst="rect">
            <a:avLst/>
          </a:prstGeom>
          <a:noFill/>
        </p:spPr>
        <p:txBody>
          <a:bodyPr wrap="none" rtlCol="0">
            <a:spAutoFit/>
          </a:bodyPr>
          <a:lstStyle/>
          <a:p>
            <a:r>
              <a:rPr lang="en-US" sz="6000" b="1" dirty="0">
                <a:solidFill>
                  <a:schemeClr val="accent1">
                    <a:lumMod val="50000"/>
                  </a:schemeClr>
                </a:solidFill>
                <a:latin typeface="Times New Roman" panose="02020603050405020304" pitchFamily="18" charset="0"/>
                <a:cs typeface="Times New Roman" panose="02020603050405020304" pitchFamily="18" charset="0"/>
              </a:rPr>
              <a:t>LUYỆN TẬP</a:t>
            </a:r>
          </a:p>
        </p:txBody>
      </p:sp>
      <p:pic>
        <p:nvPicPr>
          <p:cNvPr id="5" name="Picture 4">
            <a:extLst>
              <a:ext uri="{FF2B5EF4-FFF2-40B4-BE49-F238E27FC236}">
                <a16:creationId xmlns:a16="http://schemas.microsoft.com/office/drawing/2014/main" id="{7E63850C-87E1-1754-D7CF-CD2AA867B0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9397" y1="36879" x2="59397" y2="36879"/>
                        <a14:foregroundMark x1="24113" y1="36348" x2="27660" y2="43440"/>
                        <a14:foregroundMark x1="39539" y1="37766" x2="39539" y2="37766"/>
                        <a14:foregroundMark x1="72695" y1="38652" x2="72695" y2="38652"/>
                      </a14:backgroundRemoval>
                    </a14:imgEffect>
                  </a14:imgLayer>
                </a14:imgProps>
              </a:ext>
              <a:ext uri="{28A0092B-C50C-407E-A947-70E740481C1C}">
                <a14:useLocalDpi xmlns:a14="http://schemas.microsoft.com/office/drawing/2010/main" val="0"/>
              </a:ext>
            </a:extLst>
          </a:blip>
          <a:stretch>
            <a:fillRect/>
          </a:stretch>
        </p:blipFill>
        <p:spPr>
          <a:xfrm>
            <a:off x="7929262" y="2480310"/>
            <a:ext cx="4118610" cy="4118610"/>
          </a:xfrm>
          <a:prstGeom prst="rect">
            <a:avLst/>
          </a:prstGeom>
        </p:spPr>
      </p:pic>
    </p:spTree>
    <p:extLst>
      <p:ext uri="{BB962C8B-B14F-4D97-AF65-F5344CB8AC3E}">
        <p14:creationId xmlns:p14="http://schemas.microsoft.com/office/powerpoint/2010/main" val="271127605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05C7A57-7267-A282-6DF7-3BF4CC81B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547" y="3154919"/>
            <a:ext cx="2380693" cy="1785520"/>
          </a:xfrm>
          <a:prstGeom prst="rect">
            <a:avLst/>
          </a:prstGeom>
        </p:spPr>
      </p:pic>
      <p:sp>
        <p:nvSpPr>
          <p:cNvPr id="7" name="TextBox 6">
            <a:extLst>
              <a:ext uri="{FF2B5EF4-FFF2-40B4-BE49-F238E27FC236}">
                <a16:creationId xmlns:a16="http://schemas.microsoft.com/office/drawing/2014/main" id="{F5CA8492-3BF4-E171-37B6-E8B87DD4A622}"/>
              </a:ext>
            </a:extLst>
          </p:cNvPr>
          <p:cNvSpPr txBox="1"/>
          <p:nvPr/>
        </p:nvSpPr>
        <p:spPr>
          <a:xfrm>
            <a:off x="1386840" y="261819"/>
            <a:ext cx="10363200" cy="2893100"/>
          </a:xfrm>
          <a:prstGeom prst="rect">
            <a:avLst/>
          </a:prstGeom>
          <a:solidFill>
            <a:schemeClr val="accent1">
              <a:lumMod val="40000"/>
              <a:lumOff val="60000"/>
            </a:schemeClr>
          </a:solidFill>
        </p:spPr>
        <p:txBody>
          <a:bodyPr wrap="square">
            <a:spAutoFit/>
          </a:bodyPr>
          <a:lstStyle/>
          <a:p>
            <a:pPr algn="just"/>
            <a:r>
              <a:rPr lang="vi-VN" sz="2600" dirty="0">
                <a:solidFill>
                  <a:srgbClr val="0070C0"/>
                </a:solidFill>
                <a:latin typeface="Times New Roman" panose="02020603050405020304" pitchFamily="18" charset="0"/>
                <a:cs typeface="Times New Roman" panose="02020603050405020304" pitchFamily="18" charset="0"/>
              </a:rPr>
              <a:t>M sinh ra và lớn lên ở một vùng đất có truyền thống yêu nước với món võ truyền thống độc đáo được nhiều người biết đến. Địa phương M luôn duy trì các câu lạc bộ võ thuật để truyền dạy môn võ cổ truyền cho các bạn trẻ. Thời gian đầu, M có tham gia câu lạc bộ nhưng vì việc tập luyện yêu cầu cao về tính kỉ luật và khổ luyện n</a:t>
            </a:r>
            <a:r>
              <a:rPr lang="en-US" sz="2600" dirty="0">
                <a:solidFill>
                  <a:srgbClr val="0070C0"/>
                </a:solidFill>
                <a:latin typeface="Times New Roman" panose="02020603050405020304" pitchFamily="18" charset="0"/>
                <a:cs typeface="Times New Roman" panose="02020603050405020304" pitchFamily="18" charset="0"/>
              </a:rPr>
              <a:t>ê</a:t>
            </a:r>
            <a:r>
              <a:rPr lang="vi-VN" sz="2600" dirty="0">
                <a:solidFill>
                  <a:srgbClr val="0070C0"/>
                </a:solidFill>
                <a:latin typeface="Times New Roman" panose="02020603050405020304" pitchFamily="18" charset="0"/>
                <a:cs typeface="Times New Roman" panose="02020603050405020304" pitchFamily="18" charset="0"/>
              </a:rPr>
              <a:t>n M thấy e ngại. Khi bạn bè mời đến cấu lạc bộ, M cho rằng: “Học võ làm gì cho ph</a:t>
            </a:r>
            <a:r>
              <a:rPr lang="en-US" sz="2600" dirty="0">
                <a:solidFill>
                  <a:srgbClr val="0070C0"/>
                </a:solidFill>
                <a:latin typeface="Times New Roman" panose="02020603050405020304" pitchFamily="18" charset="0"/>
                <a:cs typeface="Times New Roman" panose="02020603050405020304" pitchFamily="18" charset="0"/>
              </a:rPr>
              <a:t>í</a:t>
            </a:r>
            <a:r>
              <a:rPr lang="vi-VN" sz="2600" dirty="0">
                <a:solidFill>
                  <a:srgbClr val="0070C0"/>
                </a:solidFill>
                <a:latin typeface="Times New Roman" panose="02020603050405020304" pitchFamily="18" charset="0"/>
                <a:cs typeface="Times New Roman" panose="02020603050405020304" pitchFamily="18" charset="0"/>
              </a:rPr>
              <a:t> thời gian, ngày nay người ta đã có nhiều vũ khí hiện đại rồi”.</a:t>
            </a:r>
          </a:p>
        </p:txBody>
      </p:sp>
      <p:pic>
        <p:nvPicPr>
          <p:cNvPr id="9" name="Picture 8">
            <a:extLst>
              <a:ext uri="{FF2B5EF4-FFF2-40B4-BE49-F238E27FC236}">
                <a16:creationId xmlns:a16="http://schemas.microsoft.com/office/drawing/2014/main" id="{72CBBBC3-5498-346B-CBC6-FFD20AB77AD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44" b="95556" l="9945" r="89687">
                        <a14:foregroundMark x1="45304" y1="4861" x2="45304" y2="4861"/>
                        <a14:foregroundMark x1="29098" y1="91389" x2="29098" y2="91389"/>
                        <a14:foregroundMark x1="68324" y1="90833" x2="68324" y2="90833"/>
                        <a14:foregroundMark x1="25046" y1="95139" x2="25046" y2="95139"/>
                        <a14:foregroundMark x1="71823" y1="95556" x2="71823" y2="95556"/>
                      </a14:backgroundRemoval>
                    </a14:imgEffect>
                  </a14:imgLayer>
                </a14:imgProps>
              </a:ext>
              <a:ext uri="{28A0092B-C50C-407E-A947-70E740481C1C}">
                <a14:useLocalDpi xmlns:a14="http://schemas.microsoft.com/office/drawing/2010/main" val="0"/>
              </a:ext>
            </a:extLst>
          </a:blip>
          <a:stretch>
            <a:fillRect/>
          </a:stretch>
        </p:blipFill>
        <p:spPr>
          <a:xfrm>
            <a:off x="-529876" y="-81082"/>
            <a:ext cx="2172272" cy="3510081"/>
          </a:xfrm>
          <a:prstGeom prst="rect">
            <a:avLst/>
          </a:prstGeom>
        </p:spPr>
      </p:pic>
      <p:sp>
        <p:nvSpPr>
          <p:cNvPr id="10" name="TextBox 9">
            <a:extLst>
              <a:ext uri="{FF2B5EF4-FFF2-40B4-BE49-F238E27FC236}">
                <a16:creationId xmlns:a16="http://schemas.microsoft.com/office/drawing/2014/main" id="{FE64107D-3ABC-A456-B6FC-DF82AF76C7FC}"/>
              </a:ext>
            </a:extLst>
          </p:cNvPr>
          <p:cNvSpPr txBox="1"/>
          <p:nvPr/>
        </p:nvSpPr>
        <p:spPr>
          <a:xfrm>
            <a:off x="158806" y="137160"/>
            <a:ext cx="615553" cy="2455159"/>
          </a:xfrm>
          <a:prstGeom prst="rect">
            <a:avLst/>
          </a:prstGeom>
          <a:noFill/>
        </p:spPr>
        <p:txBody>
          <a:bodyPr vert="vert"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TÌNH HUỐNG</a:t>
            </a:r>
          </a:p>
        </p:txBody>
      </p:sp>
      <p:pic>
        <p:nvPicPr>
          <p:cNvPr id="12" name="Picture 11">
            <a:extLst>
              <a:ext uri="{FF2B5EF4-FFF2-40B4-BE49-F238E27FC236}">
                <a16:creationId xmlns:a16="http://schemas.microsoft.com/office/drawing/2014/main" id="{024A991E-C95F-D37B-569B-D5B1638CED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14" b="95795" l="5444" r="97000">
                        <a14:foregroundMark x1="48444" y1="7727" x2="48444" y2="7727"/>
                        <a14:foregroundMark x1="94111" y1="23295" x2="94111" y2="23295"/>
                        <a14:foregroundMark x1="97333" y1="22841" x2="97333" y2="22841"/>
                        <a14:foregroundMark x1="67778" y1="93523" x2="67778" y2="93523"/>
                        <a14:foregroundMark x1="9333" y1="90909" x2="9333" y2="90909"/>
                        <a14:foregroundMark x1="5444" y1="95795" x2="5444" y2="95795"/>
                      </a14:backgroundRemoval>
                    </a14:imgEffect>
                  </a14:imgLayer>
                </a14:imgProps>
              </a:ext>
              <a:ext uri="{28A0092B-C50C-407E-A947-70E740481C1C}">
                <a14:useLocalDpi xmlns:a14="http://schemas.microsoft.com/office/drawing/2010/main" val="0"/>
              </a:ext>
            </a:extLst>
          </a:blip>
          <a:stretch>
            <a:fillRect/>
          </a:stretch>
        </p:blipFill>
        <p:spPr>
          <a:xfrm>
            <a:off x="20503" y="3420401"/>
            <a:ext cx="3515726" cy="3437599"/>
          </a:xfrm>
          <a:prstGeom prst="rect">
            <a:avLst/>
          </a:prstGeom>
        </p:spPr>
      </p:pic>
      <p:sp>
        <p:nvSpPr>
          <p:cNvPr id="14" name="TextBox 13">
            <a:extLst>
              <a:ext uri="{FF2B5EF4-FFF2-40B4-BE49-F238E27FC236}">
                <a16:creationId xmlns:a16="http://schemas.microsoft.com/office/drawing/2014/main" id="{B2B94949-FFF9-CC63-C3ED-64487385CFF6}"/>
              </a:ext>
            </a:extLst>
          </p:cNvPr>
          <p:cNvSpPr txBox="1"/>
          <p:nvPr/>
        </p:nvSpPr>
        <p:spPr>
          <a:xfrm>
            <a:off x="4086608" y="4632722"/>
            <a:ext cx="7663432" cy="1292662"/>
          </a:xfrm>
          <a:prstGeom prst="rect">
            <a:avLst/>
          </a:prstGeom>
          <a:solidFill>
            <a:srgbClr val="FFFFFF"/>
          </a:solidFill>
          <a:ln>
            <a:solidFill>
              <a:srgbClr val="0097CC"/>
            </a:solidFill>
          </a:ln>
        </p:spPr>
        <p:txBody>
          <a:bodyPr wrap="square">
            <a:spAutoFit/>
          </a:bodyPr>
          <a:lstStyle/>
          <a:p>
            <a:r>
              <a:rPr lang="en-US" sz="2600" dirty="0">
                <a:solidFill>
                  <a:srgbClr val="0097CC"/>
                </a:solidFill>
                <a:effectLst/>
                <a:latin typeface="Times New Roman" panose="02020603050405020304" pitchFamily="18" charset="0"/>
                <a:ea typeface="Calibri" panose="020F0502020204030204" pitchFamily="34" charset="0"/>
              </a:rPr>
              <a:t>Nếu </a:t>
            </a:r>
            <a:r>
              <a:rPr lang="en-US" sz="2600" dirty="0" err="1">
                <a:solidFill>
                  <a:srgbClr val="0097CC"/>
                </a:solidFill>
                <a:effectLst/>
                <a:latin typeface="Times New Roman" panose="02020603050405020304" pitchFamily="18" charset="0"/>
                <a:ea typeface="Calibri" panose="020F0502020204030204" pitchFamily="34" charset="0"/>
              </a:rPr>
              <a:t>em</a:t>
            </a:r>
            <a:r>
              <a:rPr lang="en-US" sz="2600" dirty="0">
                <a:solidFill>
                  <a:srgbClr val="0097CC"/>
                </a:solidFill>
                <a:effectLst/>
                <a:latin typeface="Times New Roman" panose="02020603050405020304" pitchFamily="18" charset="0"/>
                <a:ea typeface="Calibri" panose="020F0502020204030204" pitchFamily="34" charset="0"/>
              </a:rPr>
              <a:t> là bạn của M, </a:t>
            </a:r>
            <a:r>
              <a:rPr lang="en-US" sz="2600" dirty="0" err="1">
                <a:solidFill>
                  <a:srgbClr val="0097CC"/>
                </a:solidFill>
                <a:effectLst/>
                <a:latin typeface="Times New Roman" panose="02020603050405020304" pitchFamily="18" charset="0"/>
                <a:ea typeface="Calibri" panose="020F0502020204030204" pitchFamily="34" charset="0"/>
              </a:rPr>
              <a:t>em</a:t>
            </a:r>
            <a:r>
              <a:rPr lang="en-US" sz="2600" dirty="0">
                <a:solidFill>
                  <a:srgbClr val="0097CC"/>
                </a:solidFill>
                <a:effectLst/>
                <a:latin typeface="Times New Roman" panose="02020603050405020304" pitchFamily="18" charset="0"/>
                <a:ea typeface="Calibri" panose="020F0502020204030204" pitchFamily="34" charset="0"/>
              </a:rPr>
              <a:t> sẽ nói gì với M? </a:t>
            </a:r>
            <a:r>
              <a:rPr lang="en-US" sz="2600" dirty="0" err="1">
                <a:solidFill>
                  <a:srgbClr val="0097CC"/>
                </a:solidFill>
                <a:effectLst/>
                <a:latin typeface="Times New Roman" panose="02020603050405020304" pitchFamily="18" charset="0"/>
                <a:ea typeface="Calibri" panose="020F0502020204030204" pitchFamily="34" charset="0"/>
              </a:rPr>
              <a:t>Em</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cần</a:t>
            </a:r>
            <a:r>
              <a:rPr lang="en-US" sz="2600" dirty="0">
                <a:solidFill>
                  <a:srgbClr val="0097CC"/>
                </a:solidFill>
                <a:effectLst/>
                <a:latin typeface="Times New Roman" panose="02020603050405020304" pitchFamily="18" charset="0"/>
                <a:ea typeface="Calibri" panose="020F0502020204030204" pitchFamily="34" charset="0"/>
              </a:rPr>
              <a:t> làm gì để </a:t>
            </a:r>
            <a:r>
              <a:rPr lang="en-US" sz="2600" dirty="0" err="1">
                <a:solidFill>
                  <a:srgbClr val="0097CC"/>
                </a:solidFill>
                <a:effectLst/>
                <a:latin typeface="Times New Roman" panose="02020603050405020304" pitchFamily="18" charset="0"/>
                <a:ea typeface="Calibri" panose="020F0502020204030204" pitchFamily="34" charset="0"/>
              </a:rPr>
              <a:t>tránh</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các</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biểu</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hiện</a:t>
            </a:r>
            <a:r>
              <a:rPr lang="en-US" sz="2600" dirty="0">
                <a:solidFill>
                  <a:srgbClr val="0097CC"/>
                </a:solidFill>
                <a:effectLst/>
                <a:latin typeface="Times New Roman" panose="02020603050405020304" pitchFamily="18" charset="0"/>
                <a:ea typeface="Calibri" panose="020F0502020204030204" pitchFamily="34" charset="0"/>
              </a:rPr>
              <a:t> đi </a:t>
            </a:r>
            <a:r>
              <a:rPr lang="en-US" sz="2600" dirty="0" err="1">
                <a:solidFill>
                  <a:srgbClr val="0097CC"/>
                </a:solidFill>
                <a:effectLst/>
                <a:latin typeface="Times New Roman" panose="02020603050405020304" pitchFamily="18" charset="0"/>
                <a:ea typeface="Calibri" panose="020F0502020204030204" pitchFamily="34" charset="0"/>
              </a:rPr>
              <a:t>ngược</a:t>
            </a:r>
            <a:r>
              <a:rPr lang="en-US" sz="2600" dirty="0">
                <a:solidFill>
                  <a:srgbClr val="0097CC"/>
                </a:solidFill>
                <a:effectLst/>
                <a:latin typeface="Times New Roman" panose="02020603050405020304" pitchFamily="18" charset="0"/>
                <a:ea typeface="Calibri" panose="020F0502020204030204" pitchFamily="34" charset="0"/>
              </a:rPr>
              <a:t> lại hay </a:t>
            </a:r>
            <a:r>
              <a:rPr lang="en-US" sz="2600" dirty="0" err="1">
                <a:solidFill>
                  <a:srgbClr val="0097CC"/>
                </a:solidFill>
                <a:effectLst/>
                <a:latin typeface="Times New Roman" panose="02020603050405020304" pitchFamily="18" charset="0"/>
                <a:ea typeface="Calibri" panose="020F0502020204030204" pitchFamily="34" charset="0"/>
              </a:rPr>
              <a:t>thiếu</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tôn</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trọng</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truyền</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thống</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quê</a:t>
            </a:r>
            <a:r>
              <a:rPr lang="en-US" sz="2600" dirty="0">
                <a:solidFill>
                  <a:srgbClr val="0097CC"/>
                </a:solidFill>
                <a:effectLst/>
                <a:latin typeface="Times New Roman" panose="02020603050405020304" pitchFamily="18" charset="0"/>
                <a:ea typeface="Calibri" panose="020F0502020204030204" pitchFamily="34" charset="0"/>
              </a:rPr>
              <a:t> </a:t>
            </a:r>
            <a:r>
              <a:rPr lang="en-US" sz="2600" dirty="0" err="1">
                <a:solidFill>
                  <a:srgbClr val="0097CC"/>
                </a:solidFill>
                <a:effectLst/>
                <a:latin typeface="Times New Roman" panose="02020603050405020304" pitchFamily="18" charset="0"/>
                <a:ea typeface="Calibri" panose="020F0502020204030204" pitchFamily="34" charset="0"/>
              </a:rPr>
              <a:t>hương</a:t>
            </a:r>
            <a:r>
              <a:rPr lang="en-US" sz="2600" dirty="0">
                <a:solidFill>
                  <a:srgbClr val="0097CC"/>
                </a:solidFill>
                <a:effectLst/>
                <a:latin typeface="Times New Roman" panose="02020603050405020304" pitchFamily="18" charset="0"/>
                <a:ea typeface="Calibri" panose="020F0502020204030204" pitchFamily="34" charset="0"/>
              </a:rPr>
              <a:t>?</a:t>
            </a:r>
            <a:endParaRPr lang="en-US" sz="2600" dirty="0">
              <a:solidFill>
                <a:srgbClr val="0097CC"/>
              </a:solidFill>
            </a:endParaRPr>
          </a:p>
        </p:txBody>
      </p:sp>
    </p:spTree>
    <p:extLst>
      <p:ext uri="{BB962C8B-B14F-4D97-AF65-F5344CB8AC3E}">
        <p14:creationId xmlns:p14="http://schemas.microsoft.com/office/powerpoint/2010/main" val="1327141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BFAB0-1E79-3104-FFC3-2547BCAB4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7028EF0-3248-B754-94D2-96C9BDB9D365}"/>
              </a:ext>
            </a:extLst>
          </p:cNvPr>
          <p:cNvSpPr txBox="1"/>
          <p:nvPr/>
        </p:nvSpPr>
        <p:spPr>
          <a:xfrm>
            <a:off x="3706564" y="2921168"/>
            <a:ext cx="4778872" cy="1015663"/>
          </a:xfrm>
          <a:prstGeom prst="rect">
            <a:avLst/>
          </a:prstGeom>
          <a:noFill/>
        </p:spPr>
        <p:txBody>
          <a:bodyPr wrap="none" rtlCol="0">
            <a:spAutoFit/>
          </a:bodyPr>
          <a:lstStyle/>
          <a:p>
            <a:r>
              <a:rPr lang="en-US" sz="6000" b="1" dirty="0">
                <a:solidFill>
                  <a:schemeClr val="accent1">
                    <a:lumMod val="50000"/>
                  </a:schemeClr>
                </a:solidFill>
                <a:latin typeface="Times New Roman" panose="02020603050405020304" pitchFamily="18" charset="0"/>
                <a:cs typeface="Times New Roman" panose="02020603050405020304" pitchFamily="18" charset="0"/>
              </a:rPr>
              <a:t>KHỞI ĐỘNG</a:t>
            </a:r>
          </a:p>
        </p:txBody>
      </p:sp>
      <p:pic>
        <p:nvPicPr>
          <p:cNvPr id="5" name="Picture 4">
            <a:extLst>
              <a:ext uri="{FF2B5EF4-FFF2-40B4-BE49-F238E27FC236}">
                <a16:creationId xmlns:a16="http://schemas.microsoft.com/office/drawing/2014/main" id="{EE9A75DF-011A-2969-3C1F-F5301AB2F4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125" r="93438">
                        <a14:foregroundMark x1="9219" y1="25313" x2="25938" y2="65781"/>
                        <a14:foregroundMark x1="8281" y1="75313" x2="60781" y2="33281"/>
                        <a14:foregroundMark x1="9688" y1="22813" x2="9688" y2="22813"/>
                        <a14:foregroundMark x1="8750" y1="23281" x2="8750" y2="23281"/>
                        <a14:foregroundMark x1="90469" y1="30938" x2="90469" y2="30938"/>
                        <a14:foregroundMark x1="91719" y1="28750" x2="91719" y2="28750"/>
                        <a14:foregroundMark x1="92500" y1="27969" x2="92500" y2="27969"/>
                        <a14:foregroundMark x1="93438" y1="27500" x2="93438" y2="27500"/>
                        <a14:foregroundMark x1="92969" y1="25938" x2="92969" y2="25938"/>
                        <a14:foregroundMark x1="92500" y1="26719" x2="90781" y2="29063"/>
                        <a14:foregroundMark x1="56250" y1="23750" x2="66250" y2="32969"/>
                        <a14:foregroundMark x1="28750" y1="24063" x2="29063" y2="41406"/>
                        <a14:foregroundMark x1="29063" y1="41406" x2="28750" y2="42813"/>
                        <a14:foregroundMark x1="31250" y1="22500" x2="27031" y2="35938"/>
                        <a14:foregroundMark x1="29688" y1="22500" x2="29688" y2="22500"/>
                        <a14:foregroundMark x1="29688" y1="21719" x2="29688" y2="21719"/>
                        <a14:foregroundMark x1="29063" y1="21719" x2="29063" y2="21719"/>
                        <a14:foregroundMark x1="30469" y1="21719" x2="30469" y2="21719"/>
                        <a14:foregroundMark x1="25000" y1="43438" x2="25000" y2="43438"/>
                        <a14:foregroundMark x1="18750" y1="39531" x2="22969" y2="48750"/>
                      </a14:backgroundRemoval>
                    </a14:imgEffect>
                  </a14:imgLayer>
                </a14:imgProps>
              </a:ext>
              <a:ext uri="{28A0092B-C50C-407E-A947-70E740481C1C}">
                <a14:useLocalDpi xmlns:a14="http://schemas.microsoft.com/office/drawing/2010/main" val="0"/>
              </a:ext>
            </a:extLst>
          </a:blip>
          <a:stretch>
            <a:fillRect/>
          </a:stretch>
        </p:blipFill>
        <p:spPr>
          <a:xfrm>
            <a:off x="8067147" y="2436778"/>
            <a:ext cx="4543142" cy="4543142"/>
          </a:xfrm>
          <a:prstGeom prst="rect">
            <a:avLst/>
          </a:prstGeom>
        </p:spPr>
      </p:pic>
    </p:spTree>
    <p:extLst>
      <p:ext uri="{BB962C8B-B14F-4D97-AF65-F5344CB8AC3E}">
        <p14:creationId xmlns:p14="http://schemas.microsoft.com/office/powerpoint/2010/main" val="105012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185BD-5028-34CE-347E-8D682EA432E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326" y1="16279" x2="33372" y2="85349"/>
                        <a14:foregroundMark x1="59302" y1="37093" x2="59302" y2="37093"/>
                        <a14:foregroundMark x1="39070" y1="60698" x2="39070" y2="60698"/>
                      </a14:backgroundRemoval>
                    </a14:imgEffect>
                  </a14:imgLayer>
                </a14:imgProps>
              </a:ext>
              <a:ext uri="{28A0092B-C50C-407E-A947-70E740481C1C}">
                <a14:useLocalDpi xmlns:a14="http://schemas.microsoft.com/office/drawing/2010/main" val="0"/>
              </a:ext>
            </a:extLst>
          </a:blip>
          <a:stretch>
            <a:fillRect/>
          </a:stretch>
        </p:blipFill>
        <p:spPr>
          <a:xfrm>
            <a:off x="784861" y="2689860"/>
            <a:ext cx="4251960" cy="4251960"/>
          </a:xfrm>
          <a:prstGeom prst="rect">
            <a:avLst/>
          </a:prstGeom>
        </p:spPr>
      </p:pic>
      <p:sp>
        <p:nvSpPr>
          <p:cNvPr id="4" name="Speech Bubble: Rectangle with Corners Rounded 3">
            <a:extLst>
              <a:ext uri="{FF2B5EF4-FFF2-40B4-BE49-F238E27FC236}">
                <a16:creationId xmlns:a16="http://schemas.microsoft.com/office/drawing/2014/main" id="{15623A10-CD30-7D83-0542-B19C935619AE}"/>
              </a:ext>
            </a:extLst>
          </p:cNvPr>
          <p:cNvSpPr/>
          <p:nvPr/>
        </p:nvSpPr>
        <p:spPr>
          <a:xfrm>
            <a:off x="274322" y="373380"/>
            <a:ext cx="5440680" cy="2316480"/>
          </a:xfrm>
          <a:prstGeom prst="wedgeRoundRectCallout">
            <a:avLst>
              <a:gd name="adj1" fmla="val -20833"/>
              <a:gd name="adj2" fmla="val 698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“Bạn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luôn tự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đó, cũng chính là tự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về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tổ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của mình.”</a:t>
            </a:r>
          </a:p>
        </p:txBody>
      </p:sp>
      <p:cxnSp>
        <p:nvCxnSpPr>
          <p:cNvPr id="6" name="Straight Connector 5">
            <a:extLst>
              <a:ext uri="{FF2B5EF4-FFF2-40B4-BE49-F238E27FC236}">
                <a16:creationId xmlns:a16="http://schemas.microsoft.com/office/drawing/2014/main" id="{F5F77B7A-6E77-ADB8-DAEA-47C7F6F91D5C}"/>
              </a:ext>
            </a:extLst>
          </p:cNvPr>
          <p:cNvCxnSpPr/>
          <p:nvPr/>
        </p:nvCxnSpPr>
        <p:spPr>
          <a:xfrm>
            <a:off x="6096000" y="1833182"/>
            <a:ext cx="0" cy="46329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6DFA981-2E3E-FD5E-2AFB-CC4C3579BF7F}"/>
              </a:ext>
            </a:extLst>
          </p:cNvPr>
          <p:cNvSpPr txBox="1"/>
          <p:nvPr/>
        </p:nvSpPr>
        <p:spPr>
          <a:xfrm>
            <a:off x="6476999" y="373380"/>
            <a:ext cx="5273039" cy="3949351"/>
          </a:xfrm>
          <a:prstGeom prst="rect">
            <a:avLst/>
          </a:prstGeom>
          <a:solidFill>
            <a:srgbClr val="FFFFFF"/>
          </a:solidFill>
          <a:ln w="28575">
            <a:solidFill>
              <a:srgbClr val="0097CC"/>
            </a:solidFill>
          </a:ln>
        </p:spPr>
        <p:txBody>
          <a:bodyPr wrap="square">
            <a:spAutoFit/>
          </a:bodyPr>
          <a:lstStyle/>
          <a:p>
            <a:pPr marL="0" marR="0" algn="just">
              <a:lnSpc>
                <a:spcPct val="115000"/>
              </a:lnSpc>
              <a:spcBef>
                <a:spcPts val="0"/>
              </a:spcBef>
              <a:spcAft>
                <a:spcPts val="800"/>
              </a:spcAft>
            </a:pP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Để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lại hay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800"/>
              </a:spcAft>
            </a:pP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lên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vi làm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mai</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800"/>
              </a:spcAft>
            </a:pP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người làm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 địa </a:t>
            </a:r>
            <a:r>
              <a:rPr lang="en-US" sz="2600" dirty="0" err="1">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600" dirty="0">
                <a:solidFill>
                  <a:srgbClr val="0097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97C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48E938B-BE42-E9BB-FA8A-BD11212D77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9" b="90426" l="9929" r="89894">
                        <a14:foregroundMark x1="38652" y1="90426" x2="59397" y2="89184"/>
                        <a14:foregroundMark x1="59397" y1="89184" x2="59929" y2="89362"/>
                        <a14:foregroundMark x1="50887" y1="55851" x2="50887" y2="55851"/>
                        <a14:foregroundMark x1="52660" y1="50709" x2="52660" y2="50709"/>
                        <a14:foregroundMark x1="51064" y1="43972" x2="51064" y2="43972"/>
                        <a14:foregroundMark x1="50887" y1="45567" x2="50887" y2="45567"/>
                        <a14:foregroundMark x1="49468" y1="46631" x2="49468" y2="46631"/>
                        <a14:foregroundMark x1="51773" y1="52660" x2="51773" y2="52660"/>
                        <a14:foregroundMark x1="52837" y1="52482" x2="52837" y2="52482"/>
                        <a14:foregroundMark x1="52305" y1="51418" x2="52305" y2="51418"/>
                      </a14:backgroundRemoval>
                    </a14:imgEffect>
                  </a14:imgLayer>
                </a14:imgProps>
              </a:ext>
              <a:ext uri="{28A0092B-C50C-407E-A947-70E740481C1C}">
                <a14:useLocalDpi xmlns:a14="http://schemas.microsoft.com/office/drawing/2010/main" val="0"/>
              </a:ext>
            </a:extLst>
          </a:blip>
          <a:stretch>
            <a:fillRect/>
          </a:stretch>
        </p:blipFill>
        <p:spPr>
          <a:xfrm>
            <a:off x="9547859" y="3695700"/>
            <a:ext cx="3360420" cy="3360420"/>
          </a:xfrm>
          <a:prstGeom prst="rect">
            <a:avLst/>
          </a:prstGeom>
        </p:spPr>
      </p:pic>
    </p:spTree>
    <p:extLst>
      <p:ext uri="{BB962C8B-B14F-4D97-AF65-F5344CB8AC3E}">
        <p14:creationId xmlns:p14="http://schemas.microsoft.com/office/powerpoint/2010/main" val="36355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3DC081-0B01-B051-19A2-334A9ADE7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120" y="3348961"/>
            <a:ext cx="2380693" cy="1785520"/>
          </a:xfrm>
          <a:prstGeom prst="rect">
            <a:avLst/>
          </a:prstGeom>
        </p:spPr>
      </p:pic>
      <p:sp>
        <p:nvSpPr>
          <p:cNvPr id="7" name="TextBox 6">
            <a:extLst>
              <a:ext uri="{FF2B5EF4-FFF2-40B4-BE49-F238E27FC236}">
                <a16:creationId xmlns:a16="http://schemas.microsoft.com/office/drawing/2014/main" id="{F5CA8492-3BF4-E171-37B6-E8B87DD4A622}"/>
              </a:ext>
            </a:extLst>
          </p:cNvPr>
          <p:cNvSpPr txBox="1"/>
          <p:nvPr/>
        </p:nvSpPr>
        <p:spPr>
          <a:xfrm>
            <a:off x="1386840" y="261819"/>
            <a:ext cx="10363200" cy="3108543"/>
          </a:xfrm>
          <a:prstGeom prst="rect">
            <a:avLst/>
          </a:prstGeom>
          <a:solidFill>
            <a:schemeClr val="accent1">
              <a:lumMod val="40000"/>
              <a:lumOff val="60000"/>
            </a:schemeClr>
          </a:solidFill>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Lan là học sinh lớp 7A, rất yêu thích công nghệ và khám phá thế giới. Lan đã lập một kênh Youtube riêng để đăng tải các đoạn phim về lịch sử và giới thiệu làng nghề nặn tò he của quê hương mình. Những đoạn phim của Lan nhận được rất nhiều lượt người xem, lời khen ngợi từ bạn bè trong nước và trên thế giới. Lan bảo em: "Bạn tham gia cùng với minh để làm thêm nhiều đoạn phim giới thiệu về truyền thống quê hương nữa nhé”.</a:t>
            </a:r>
          </a:p>
        </p:txBody>
      </p:sp>
      <p:pic>
        <p:nvPicPr>
          <p:cNvPr id="9" name="Picture 8">
            <a:extLst>
              <a:ext uri="{FF2B5EF4-FFF2-40B4-BE49-F238E27FC236}">
                <a16:creationId xmlns:a16="http://schemas.microsoft.com/office/drawing/2014/main" id="{72CBBBC3-5498-346B-CBC6-FFD20AB77AD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44" b="95556" l="9945" r="89687">
                        <a14:foregroundMark x1="45304" y1="4861" x2="45304" y2="4861"/>
                        <a14:foregroundMark x1="29098" y1="91389" x2="29098" y2="91389"/>
                        <a14:foregroundMark x1="68324" y1="90833" x2="68324" y2="90833"/>
                        <a14:foregroundMark x1="25046" y1="95139" x2="25046" y2="95139"/>
                        <a14:foregroundMark x1="71823" y1="95556" x2="71823" y2="95556"/>
                      </a14:backgroundRemoval>
                    </a14:imgEffect>
                  </a14:imgLayer>
                </a14:imgProps>
              </a:ext>
              <a:ext uri="{28A0092B-C50C-407E-A947-70E740481C1C}">
                <a14:useLocalDpi xmlns:a14="http://schemas.microsoft.com/office/drawing/2010/main" val="0"/>
              </a:ext>
            </a:extLst>
          </a:blip>
          <a:stretch>
            <a:fillRect/>
          </a:stretch>
        </p:blipFill>
        <p:spPr>
          <a:xfrm>
            <a:off x="-529876" y="-81082"/>
            <a:ext cx="2172272" cy="3510081"/>
          </a:xfrm>
          <a:prstGeom prst="rect">
            <a:avLst/>
          </a:prstGeom>
        </p:spPr>
      </p:pic>
      <p:sp>
        <p:nvSpPr>
          <p:cNvPr id="10" name="TextBox 9">
            <a:extLst>
              <a:ext uri="{FF2B5EF4-FFF2-40B4-BE49-F238E27FC236}">
                <a16:creationId xmlns:a16="http://schemas.microsoft.com/office/drawing/2014/main" id="{FE64107D-3ABC-A456-B6FC-DF82AF76C7FC}"/>
              </a:ext>
            </a:extLst>
          </p:cNvPr>
          <p:cNvSpPr txBox="1"/>
          <p:nvPr/>
        </p:nvSpPr>
        <p:spPr>
          <a:xfrm>
            <a:off x="158806" y="137160"/>
            <a:ext cx="615553" cy="2455159"/>
          </a:xfrm>
          <a:prstGeom prst="rect">
            <a:avLst/>
          </a:prstGeom>
          <a:noFill/>
        </p:spPr>
        <p:txBody>
          <a:bodyPr vert="vert"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TÌNH HUỐNG</a:t>
            </a:r>
          </a:p>
        </p:txBody>
      </p:sp>
      <p:sp>
        <p:nvSpPr>
          <p:cNvPr id="14" name="TextBox 13">
            <a:extLst>
              <a:ext uri="{FF2B5EF4-FFF2-40B4-BE49-F238E27FC236}">
                <a16:creationId xmlns:a16="http://schemas.microsoft.com/office/drawing/2014/main" id="{B2B94949-FFF9-CC63-C3ED-64487385CFF6}"/>
              </a:ext>
            </a:extLst>
          </p:cNvPr>
          <p:cNvSpPr txBox="1"/>
          <p:nvPr/>
        </p:nvSpPr>
        <p:spPr>
          <a:xfrm>
            <a:off x="5882640" y="4972778"/>
            <a:ext cx="5867400" cy="892552"/>
          </a:xfrm>
          <a:prstGeom prst="rect">
            <a:avLst/>
          </a:prstGeom>
          <a:solidFill>
            <a:srgbClr val="FFFFFF"/>
          </a:solidFill>
          <a:ln>
            <a:solidFill>
              <a:srgbClr val="0097CC"/>
            </a:solidFill>
          </a:ln>
        </p:spPr>
        <p:txBody>
          <a:bodyPr wrap="square">
            <a:spAutoFit/>
          </a:bodyPr>
          <a:lstStyle/>
          <a:p>
            <a:r>
              <a:rPr lang="vi-VN" sz="2600" dirty="0">
                <a:solidFill>
                  <a:srgbClr val="0097CC"/>
                </a:solidFill>
                <a:effectLst/>
                <a:latin typeface="Times New Roman" panose="02020603050405020304" pitchFamily="18" charset="0"/>
                <a:ea typeface="Calibri" panose="020F0502020204030204" pitchFamily="34" charset="0"/>
              </a:rPr>
              <a:t>Em sẽ nói gì với Lan? Em sẽ quảng bá truyền thống quê hương em như thế nào?</a:t>
            </a:r>
            <a:endParaRPr lang="en-US" sz="2600" dirty="0">
              <a:solidFill>
                <a:srgbClr val="0097CC"/>
              </a:solidFill>
            </a:endParaRPr>
          </a:p>
        </p:txBody>
      </p:sp>
      <p:pic>
        <p:nvPicPr>
          <p:cNvPr id="3" name="Picture 2">
            <a:extLst>
              <a:ext uri="{FF2B5EF4-FFF2-40B4-BE49-F238E27FC236}">
                <a16:creationId xmlns:a16="http://schemas.microsoft.com/office/drawing/2014/main" id="{0B873C22-08BA-732D-000D-FAB56278B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08" y="3487638"/>
            <a:ext cx="5235812" cy="3108542"/>
          </a:xfrm>
          <a:prstGeom prst="rect">
            <a:avLst/>
          </a:prstGeom>
        </p:spPr>
      </p:pic>
    </p:spTree>
    <p:extLst>
      <p:ext uri="{BB962C8B-B14F-4D97-AF65-F5344CB8AC3E}">
        <p14:creationId xmlns:p14="http://schemas.microsoft.com/office/powerpoint/2010/main" val="10949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CCAB6FC-BBB3-8E07-52B1-97EB22BE43FE}"/>
              </a:ext>
            </a:extLst>
          </p:cNvPr>
          <p:cNvCxnSpPr/>
          <p:nvPr/>
        </p:nvCxnSpPr>
        <p:spPr>
          <a:xfrm>
            <a:off x="6096000" y="1935480"/>
            <a:ext cx="0" cy="391668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034337-F471-FF91-30C7-DDB93489391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4" b="97710" l="533" r="98401">
                        <a14:foregroundMark x1="16341" y1="41985" x2="16341" y2="41985"/>
                        <a14:foregroundMark x1="31083" y1="52417" x2="31083" y2="52417"/>
                        <a14:foregroundMark x1="26998" y1="48092" x2="26998" y2="48092"/>
                        <a14:foregroundMark x1="37655" y1="48601" x2="37655" y2="48601"/>
                        <a14:foregroundMark x1="21492" y1="26463" x2="38366" y2="97455"/>
                        <a14:foregroundMark x1="3908" y1="90840" x2="46181" y2="91094"/>
                        <a14:foregroundMark x1="46181" y1="91094" x2="86501" y2="90585"/>
                        <a14:foregroundMark x1="90231" y1="73282" x2="90231" y2="73282"/>
                        <a14:foregroundMark x1="98224" y1="93893" x2="87922" y2="84224"/>
                        <a14:foregroundMark x1="87922" y1="84224" x2="64298" y2="36387"/>
                        <a14:foregroundMark x1="64298" y1="36387" x2="64298" y2="36387"/>
                        <a14:foregroundMark x1="36234" y1="26718" x2="33393" y2="74046"/>
                        <a14:foregroundMark x1="13499" y1="37913" x2="24689" y2="78117"/>
                        <a14:foregroundMark x1="13854" y1="38168" x2="13854" y2="38168"/>
                        <a14:foregroundMark x1="14920" y1="37150" x2="14920" y2="37150"/>
                        <a14:foregroundMark x1="14032" y1="34351" x2="16519" y2="39949"/>
                        <a14:foregroundMark x1="44405" y1="38422" x2="43694" y2="43003"/>
                        <a14:foregroundMark x1="42274" y1="52163" x2="45293" y2="56997"/>
                        <a14:foregroundMark x1="63410" y1="47074" x2="63410" y2="47074"/>
                        <a14:foregroundMark x1="710" y1="81425" x2="88099" y2="97710"/>
                        <a14:foregroundMark x1="39432" y1="85242" x2="51155" y2="83206"/>
                        <a14:foregroundMark x1="51155" y1="83206" x2="66075" y2="83206"/>
                        <a14:foregroundMark x1="1066" y1="84733" x2="1066" y2="95165"/>
                        <a14:foregroundMark x1="2131" y1="96692" x2="65009" y2="94656"/>
                        <a14:foregroundMark x1="65009" y1="94656" x2="72824" y2="94656"/>
                        <a14:foregroundMark x1="95382" y1="84733" x2="95382" y2="84733"/>
                        <a14:foregroundMark x1="89165" y1="81425" x2="96448" y2="81425"/>
                        <a14:foregroundMark x1="98401" y1="81679" x2="97336" y2="95929"/>
                        <a14:foregroundMark x1="21847" y1="32824" x2="34281" y2="30789"/>
                        <a14:foregroundMark x1="15275" y1="39695" x2="15275" y2="39695"/>
                      </a14:backgroundRemoval>
                    </a14:imgEffect>
                  </a14:imgLayer>
                </a14:imgProps>
              </a:ext>
              <a:ext uri="{28A0092B-C50C-407E-A947-70E740481C1C}">
                <a14:useLocalDpi xmlns:a14="http://schemas.microsoft.com/office/drawing/2010/main" val="0"/>
              </a:ext>
            </a:extLst>
          </a:blip>
          <a:stretch>
            <a:fillRect/>
          </a:stretch>
        </p:blipFill>
        <p:spPr>
          <a:xfrm>
            <a:off x="204469" y="3429000"/>
            <a:ext cx="4666668" cy="3257550"/>
          </a:xfrm>
          <a:prstGeom prst="rect">
            <a:avLst/>
          </a:prstGeom>
        </p:spPr>
      </p:pic>
      <p:sp>
        <p:nvSpPr>
          <p:cNvPr id="6" name="Speech Bubble: Rectangle 5">
            <a:extLst>
              <a:ext uri="{FF2B5EF4-FFF2-40B4-BE49-F238E27FC236}">
                <a16:creationId xmlns:a16="http://schemas.microsoft.com/office/drawing/2014/main" id="{35D79A3F-083D-1AE3-415A-2D5C06EB8F05}"/>
              </a:ext>
            </a:extLst>
          </p:cNvPr>
          <p:cNvSpPr/>
          <p:nvPr/>
        </p:nvSpPr>
        <p:spPr>
          <a:xfrm>
            <a:off x="204469" y="396240"/>
            <a:ext cx="5708650" cy="2788920"/>
          </a:xfrm>
          <a:prstGeom prst="wedgeRectCallout">
            <a:avLst>
              <a:gd name="adj1" fmla="val -20833"/>
              <a:gd name="adj2" fmla="val 70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Nếu cơ hội, mình mong là sẽ cùng với bạn tuyên truyền những truyền thống tốt đẹp của quê hương chúng ta, mình cũng muốn giới thiệu với thật nhiều bạn bè ở nơi khác về những nét đặc sắc của quê hương</a:t>
            </a:r>
            <a:r>
              <a:rPr lang="en-US" sz="2600" dirty="0">
                <a:latin typeface="Times New Roman" panose="02020603050405020304" pitchFamily="18" charset="0"/>
                <a:cs typeface="Times New Roman" panose="02020603050405020304" pitchFamily="18" charset="0"/>
              </a:rPr>
              <a:t> mình”</a:t>
            </a:r>
          </a:p>
        </p:txBody>
      </p:sp>
      <p:pic>
        <p:nvPicPr>
          <p:cNvPr id="8" name="Picture 7">
            <a:extLst>
              <a:ext uri="{FF2B5EF4-FFF2-40B4-BE49-F238E27FC236}">
                <a16:creationId xmlns:a16="http://schemas.microsoft.com/office/drawing/2014/main" id="{3C686036-930C-280F-6ED6-F223D1C5C4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9" b="99246" l="2837" r="98227">
                        <a14:foregroundMark x1="18262" y1="21357" x2="7801" y2="43467"/>
                        <a14:foregroundMark x1="3191" y1="60804" x2="60284" y2="42462"/>
                        <a14:foregroundMark x1="40071" y1="39950" x2="40071" y2="39950"/>
                        <a14:foregroundMark x1="54255" y1="39447" x2="54255" y2="39447"/>
                        <a14:foregroundMark x1="72695" y1="56030" x2="88652" y2="82161"/>
                        <a14:foregroundMark x1="75000" y1="72613" x2="87411" y2="94221"/>
                        <a14:foregroundMark x1="91135" y1="61558" x2="95035" y2="99497"/>
                        <a14:foregroundMark x1="99645" y1="65327" x2="98227" y2="98744"/>
                        <a14:foregroundMark x1="98227" y1="98744" x2="98227" y2="98744"/>
                        <a14:foregroundMark x1="37766" y1="37940" x2="37766" y2="37940"/>
                        <a14:foregroundMark x1="39184" y1="38693" x2="39184" y2="38693"/>
                      </a14:backgroundRemoval>
                    </a14:imgEffect>
                  </a14:imgLayer>
                </a14:imgProps>
              </a:ext>
              <a:ext uri="{28A0092B-C50C-407E-A947-70E740481C1C}">
                <a14:useLocalDpi xmlns:a14="http://schemas.microsoft.com/office/drawing/2010/main" val="0"/>
              </a:ext>
            </a:extLst>
          </a:blip>
          <a:stretch>
            <a:fillRect/>
          </a:stretch>
        </p:blipFill>
        <p:spPr>
          <a:xfrm>
            <a:off x="6878907" y="-40693"/>
            <a:ext cx="4916852" cy="3469693"/>
          </a:xfrm>
          <a:prstGeom prst="rect">
            <a:avLst/>
          </a:prstGeom>
        </p:spPr>
      </p:pic>
      <p:sp>
        <p:nvSpPr>
          <p:cNvPr id="10" name="TextBox 9">
            <a:extLst>
              <a:ext uri="{FF2B5EF4-FFF2-40B4-BE49-F238E27FC236}">
                <a16:creationId xmlns:a16="http://schemas.microsoft.com/office/drawing/2014/main" id="{FBEF48B2-237F-7534-E238-3E32A707C226}"/>
              </a:ext>
            </a:extLst>
          </p:cNvPr>
          <p:cNvSpPr txBox="1"/>
          <p:nvPr/>
        </p:nvSpPr>
        <p:spPr>
          <a:xfrm>
            <a:off x="6278880" y="3503503"/>
            <a:ext cx="5708648" cy="3108543"/>
          </a:xfrm>
          <a:prstGeom prst="rect">
            <a:avLst/>
          </a:prstGeom>
          <a:solidFill>
            <a:srgbClr val="FFFFFF"/>
          </a:solidFill>
          <a:ln>
            <a:solidFill>
              <a:srgbClr val="0097CC"/>
            </a:solidFill>
          </a:ln>
        </p:spPr>
        <p:txBody>
          <a:bodyPr wrap="square">
            <a:spAutoFit/>
          </a:bodyPr>
          <a:lstStyle/>
          <a:p>
            <a:r>
              <a:rPr lang="en-US" sz="2800" dirty="0">
                <a:solidFill>
                  <a:srgbClr val="0097CC"/>
                </a:solidFill>
                <a:latin typeface="Times New Roman" panose="02020603050405020304" pitchFamily="18" charset="0"/>
                <a:cs typeface="Times New Roman" panose="02020603050405020304" pitchFamily="18" charset="0"/>
              </a:rPr>
              <a:t>+ </a:t>
            </a:r>
            <a:r>
              <a:rPr lang="vi-VN" sz="2800" dirty="0">
                <a:solidFill>
                  <a:srgbClr val="0097CC"/>
                </a:solidFill>
                <a:latin typeface="Times New Roman" panose="02020603050405020304" pitchFamily="18" charset="0"/>
                <a:cs typeface="Times New Roman" panose="02020603050405020304" pitchFamily="18" charset="0"/>
              </a:rPr>
              <a:t>Cùng Lan đi đến các nơi có người nặn tò he để quay các đoạn phim về họ; </a:t>
            </a:r>
            <a:endParaRPr lang="en-US" sz="2800" dirty="0">
              <a:solidFill>
                <a:srgbClr val="0097CC"/>
              </a:solidFill>
              <a:latin typeface="Times New Roman" panose="02020603050405020304" pitchFamily="18" charset="0"/>
              <a:cs typeface="Times New Roman" panose="02020603050405020304" pitchFamily="18" charset="0"/>
            </a:endParaRPr>
          </a:p>
          <a:p>
            <a:r>
              <a:rPr lang="en-US" sz="2800" dirty="0">
                <a:solidFill>
                  <a:srgbClr val="0097CC"/>
                </a:solidFill>
                <a:latin typeface="Times New Roman" panose="02020603050405020304" pitchFamily="18" charset="0"/>
                <a:cs typeface="Times New Roman" panose="02020603050405020304" pitchFamily="18" charset="0"/>
              </a:rPr>
              <a:t>+ </a:t>
            </a:r>
            <a:r>
              <a:rPr lang="vi-VN" sz="2800" dirty="0">
                <a:solidFill>
                  <a:srgbClr val="0097CC"/>
                </a:solidFill>
                <a:latin typeface="Times New Roman" panose="02020603050405020304" pitchFamily="18" charset="0"/>
                <a:cs typeface="Times New Roman" panose="02020603050405020304" pitchFamily="18" charset="0"/>
              </a:rPr>
              <a:t>Học cách làm tò he để có thể giới thiệu với bạn bè; </a:t>
            </a:r>
            <a:endParaRPr lang="en-US" sz="2800" dirty="0">
              <a:solidFill>
                <a:srgbClr val="0097CC"/>
              </a:solidFill>
              <a:latin typeface="Times New Roman" panose="02020603050405020304" pitchFamily="18" charset="0"/>
              <a:cs typeface="Times New Roman" panose="02020603050405020304" pitchFamily="18" charset="0"/>
            </a:endParaRPr>
          </a:p>
          <a:p>
            <a:r>
              <a:rPr lang="en-US" sz="2800" dirty="0">
                <a:solidFill>
                  <a:srgbClr val="0097CC"/>
                </a:solidFill>
                <a:latin typeface="Times New Roman" panose="02020603050405020304" pitchFamily="18" charset="0"/>
                <a:cs typeface="Times New Roman" panose="02020603050405020304" pitchFamily="18" charset="0"/>
              </a:rPr>
              <a:t>+ </a:t>
            </a:r>
            <a:r>
              <a:rPr lang="vi-VN" sz="2800" dirty="0">
                <a:solidFill>
                  <a:srgbClr val="0097CC"/>
                </a:solidFill>
                <a:latin typeface="Times New Roman" panose="02020603050405020304" pitchFamily="18" charset="0"/>
                <a:cs typeface="Times New Roman" panose="02020603050405020304" pitchFamily="18" charset="0"/>
              </a:rPr>
              <a:t>Tìm hiểu về lịch sử của nghề nặn tò he và chia sẻ với mọi người; </a:t>
            </a:r>
            <a:r>
              <a:rPr lang="en-US" sz="2800" dirty="0">
                <a:solidFill>
                  <a:srgbClr val="0097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6250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A078752-F0CC-9E0D-9789-C612549E0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60" y="-205"/>
            <a:ext cx="2380693" cy="1785520"/>
          </a:xfrm>
          <a:prstGeom prst="rect">
            <a:avLst/>
          </a:prstGeom>
        </p:spPr>
      </p:pic>
      <p:pic>
        <p:nvPicPr>
          <p:cNvPr id="3" name="Picture 2">
            <a:extLst>
              <a:ext uri="{FF2B5EF4-FFF2-40B4-BE49-F238E27FC236}">
                <a16:creationId xmlns:a16="http://schemas.microsoft.com/office/drawing/2014/main" id="{B1691686-3E26-429A-AD8E-D687EDB6B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9083" y1="39333" x2="39083" y2="39333"/>
                        <a14:foregroundMark x1="46250" y1="45750" x2="46250" y2="45750"/>
                        <a14:foregroundMark x1="44250" y1="46000" x2="44250" y2="46000"/>
                        <a14:foregroundMark x1="41083" y1="41583" x2="41083" y2="41583"/>
                        <a14:foregroundMark x1="70417" y1="58000" x2="70417" y2="58000"/>
                        <a14:foregroundMark x1="69333" y1="57750" x2="69333" y2="57750"/>
                        <a14:foregroundMark x1="67583" y1="54250" x2="74417" y2="57083"/>
                        <a14:foregroundMark x1="58417" y1="59083" x2="60250" y2="58250"/>
                        <a14:foregroundMark x1="85583" y1="62417" x2="88667" y2="68250"/>
                        <a14:foregroundMark x1="83333" y1="47083" x2="89583" y2="60000"/>
                        <a14:foregroundMark x1="72667" y1="58250" x2="69750" y2="68667"/>
                        <a14:foregroundMark x1="85583" y1="67750" x2="66667" y2="68667"/>
                        <a14:foregroundMark x1="41083" y1="43583" x2="35333" y2="35333"/>
                        <a14:foregroundMark x1="41333" y1="44667" x2="47583" y2="54250"/>
                        <a14:foregroundMark x1="47583" y1="54250" x2="47583" y2="54250"/>
                        <a14:foregroundMark x1="48417" y1="46000" x2="46417" y2="44000"/>
                        <a14:foregroundMark x1="46250" y1="43750" x2="46250" y2="43750"/>
                      </a14:backgroundRemoval>
                    </a14:imgEffect>
                  </a14:imgLayer>
                </a14:imgProps>
              </a:ext>
              <a:ext uri="{28A0092B-C50C-407E-A947-70E740481C1C}">
                <a14:useLocalDpi xmlns:a14="http://schemas.microsoft.com/office/drawing/2010/main" val="0"/>
              </a:ext>
            </a:extLst>
          </a:blip>
          <a:srcRect l="27555" t="7556" r="-7333" b="20889"/>
          <a:stretch/>
        </p:blipFill>
        <p:spPr>
          <a:xfrm flipH="1">
            <a:off x="284896" y="2874767"/>
            <a:ext cx="5059680" cy="4538209"/>
          </a:xfrm>
          <a:prstGeom prst="rect">
            <a:avLst/>
          </a:prstGeom>
        </p:spPr>
      </p:pic>
      <p:pic>
        <p:nvPicPr>
          <p:cNvPr id="5" name="Picture 4">
            <a:extLst>
              <a:ext uri="{FF2B5EF4-FFF2-40B4-BE49-F238E27FC236}">
                <a16:creationId xmlns:a16="http://schemas.microsoft.com/office/drawing/2014/main" id="{C8EE2E66-3227-93E7-4A54-A4DFEBF967F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41750" y1="54000" x2="41750" y2="54000"/>
                        <a14:foregroundMark x1="26000" y1="35583" x2="21583" y2="63583"/>
                        <a14:foregroundMark x1="22417" y1="58917" x2="36250" y2="67333"/>
                        <a14:foregroundMark x1="27750" y1="57333" x2="27750" y2="57333"/>
                        <a14:foregroundMark x1="26000" y1="55083" x2="26250" y2="64917"/>
                        <a14:foregroundMark x1="26250" y1="64917" x2="26417" y2="65083"/>
                        <a14:foregroundMark x1="23750" y1="58417" x2="29750" y2="56917"/>
                        <a14:foregroundMark x1="28917" y1="56417" x2="30917" y2="60667"/>
                        <a14:foregroundMark x1="24250" y1="66000" x2="31750" y2="68000"/>
                        <a14:backgroundMark x1="42417" y1="48667" x2="82417" y2="55750"/>
                        <a14:backgroundMark x1="72250" y1="35583" x2="83833" y2="65167"/>
                        <a14:backgroundMark x1="83833" y1="65167" x2="85083" y2="66917"/>
                        <a14:backgroundMark x1="80917" y1="65750" x2="51083" y2="52417"/>
                      </a14:backgroundRemoval>
                    </a14:imgEffect>
                  </a14:imgLayer>
                </a14:imgProps>
              </a:ext>
              <a:ext uri="{28A0092B-C50C-407E-A947-70E740481C1C}">
                <a14:useLocalDpi xmlns:a14="http://schemas.microsoft.com/office/drawing/2010/main" val="0"/>
              </a:ext>
            </a:extLst>
          </a:blip>
          <a:srcRect t="33760" r="56522"/>
          <a:stretch/>
        </p:blipFill>
        <p:spPr>
          <a:xfrm>
            <a:off x="8430487" y="4411982"/>
            <a:ext cx="2964563" cy="4538210"/>
          </a:xfrm>
          <a:prstGeom prst="rect">
            <a:avLst/>
          </a:prstGeom>
        </p:spPr>
      </p:pic>
      <p:sp>
        <p:nvSpPr>
          <p:cNvPr id="6" name="Thought Bubble: Cloud 5">
            <a:extLst>
              <a:ext uri="{FF2B5EF4-FFF2-40B4-BE49-F238E27FC236}">
                <a16:creationId xmlns:a16="http://schemas.microsoft.com/office/drawing/2014/main" id="{E22774B8-C968-A151-78B5-8A2D3F671171}"/>
              </a:ext>
            </a:extLst>
          </p:cNvPr>
          <p:cNvSpPr/>
          <p:nvPr/>
        </p:nvSpPr>
        <p:spPr>
          <a:xfrm flipH="1">
            <a:off x="6536063" y="1255310"/>
            <a:ext cx="4972034" cy="271270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người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thể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tính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p>
        </p:txBody>
      </p:sp>
      <p:sp>
        <p:nvSpPr>
          <p:cNvPr id="7" name="Thought Bubble: Cloud 6">
            <a:extLst>
              <a:ext uri="{FF2B5EF4-FFF2-40B4-BE49-F238E27FC236}">
                <a16:creationId xmlns:a16="http://schemas.microsoft.com/office/drawing/2014/main" id="{6D0EE38A-8990-89BB-5D94-E2D2035CC5A2}"/>
              </a:ext>
            </a:extLst>
          </p:cNvPr>
          <p:cNvSpPr/>
          <p:nvPr/>
        </p:nvSpPr>
        <p:spPr>
          <a:xfrm>
            <a:off x="761999" y="1474479"/>
            <a:ext cx="4972035" cy="271270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1836DD-C448-67A0-FEE2-3FA0BE0757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34490" y="1249684"/>
            <a:ext cx="3268981" cy="3162298"/>
          </a:xfrm>
          <a:prstGeom prst="rect">
            <a:avLst/>
          </a:prstGeom>
        </p:spPr>
      </p:pic>
      <p:sp>
        <p:nvSpPr>
          <p:cNvPr id="10" name="TextBox 9">
            <a:extLst>
              <a:ext uri="{FF2B5EF4-FFF2-40B4-BE49-F238E27FC236}">
                <a16:creationId xmlns:a16="http://schemas.microsoft.com/office/drawing/2014/main" id="{1682E256-40C4-EE8B-E524-C86B49C25057}"/>
              </a:ext>
            </a:extLst>
          </p:cNvPr>
          <p:cNvSpPr txBox="1"/>
          <p:nvPr/>
        </p:nvSpPr>
        <p:spPr>
          <a:xfrm>
            <a:off x="3962400" y="6268829"/>
            <a:ext cx="365760" cy="550426"/>
          </a:xfrm>
          <a:prstGeom prst="rect">
            <a:avLst/>
          </a:prstGeom>
          <a:noFill/>
        </p:spPr>
        <p:txBody>
          <a:bodyPr wrap="squar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N</a:t>
            </a:r>
          </a:p>
        </p:txBody>
      </p:sp>
      <p:sp>
        <p:nvSpPr>
          <p:cNvPr id="11" name="TextBox 10">
            <a:extLst>
              <a:ext uri="{FF2B5EF4-FFF2-40B4-BE49-F238E27FC236}">
                <a16:creationId xmlns:a16="http://schemas.microsoft.com/office/drawing/2014/main" id="{8DCF87C7-3F06-E0F7-3E38-486708F3B4B4}"/>
              </a:ext>
            </a:extLst>
          </p:cNvPr>
          <p:cNvSpPr txBox="1"/>
          <p:nvPr/>
        </p:nvSpPr>
        <p:spPr>
          <a:xfrm>
            <a:off x="8580934" y="6304002"/>
            <a:ext cx="441146" cy="553998"/>
          </a:xfrm>
          <a:prstGeom prst="rect">
            <a:avLst/>
          </a:prstGeom>
          <a:noFill/>
        </p:spPr>
        <p:txBody>
          <a:bodyPr wrap="non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B</a:t>
            </a:r>
          </a:p>
        </p:txBody>
      </p:sp>
      <p:sp>
        <p:nvSpPr>
          <p:cNvPr id="14" name="Wave 13">
            <a:extLst>
              <a:ext uri="{FF2B5EF4-FFF2-40B4-BE49-F238E27FC236}">
                <a16:creationId xmlns:a16="http://schemas.microsoft.com/office/drawing/2014/main" id="{A5EACBEE-B2C9-3375-A167-CE0300EE4091}"/>
              </a:ext>
            </a:extLst>
          </p:cNvPr>
          <p:cNvSpPr/>
          <p:nvPr/>
        </p:nvSpPr>
        <p:spPr>
          <a:xfrm>
            <a:off x="0" y="0"/>
            <a:ext cx="3268981" cy="1173480"/>
          </a:xfrm>
          <a:prstGeom prst="wav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SẮM VAI</a:t>
            </a:r>
          </a:p>
        </p:txBody>
      </p:sp>
      <p:sp>
        <p:nvSpPr>
          <p:cNvPr id="15" name="TextBox 14">
            <a:extLst>
              <a:ext uri="{FF2B5EF4-FFF2-40B4-BE49-F238E27FC236}">
                <a16:creationId xmlns:a16="http://schemas.microsoft.com/office/drawing/2014/main" id="{83E01F3E-CC78-609A-4249-D7D7AE76046D}"/>
              </a:ext>
            </a:extLst>
          </p:cNvPr>
          <p:cNvSpPr txBox="1"/>
          <p:nvPr/>
        </p:nvSpPr>
        <p:spPr>
          <a:xfrm>
            <a:off x="5734035" y="300794"/>
            <a:ext cx="6272871" cy="553998"/>
          </a:xfrm>
          <a:prstGeom prst="rect">
            <a:avLst/>
          </a:prstGeom>
          <a:noFill/>
        </p:spPr>
        <p:txBody>
          <a:bodyPr wrap="none" rtlCol="0">
            <a:spAutoFit/>
          </a:bodyPr>
          <a:lstStyle/>
          <a:p>
            <a:r>
              <a:rPr lang="en-US" sz="3000" b="1" dirty="0" err="1">
                <a:solidFill>
                  <a:srgbClr val="00B0F0"/>
                </a:solidFill>
                <a:latin typeface="Times New Roman" panose="02020603050405020304" pitchFamily="18" charset="0"/>
                <a:cs typeface="Times New Roman" panose="02020603050405020304" pitchFamily="18" charset="0"/>
              </a:rPr>
              <a:t>Em</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có</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suy</a:t>
            </a:r>
            <a:r>
              <a:rPr lang="en-US" sz="3000" b="1" dirty="0">
                <a:solidFill>
                  <a:srgbClr val="00B0F0"/>
                </a:solidFill>
                <a:latin typeface="Times New Roman" panose="02020603050405020304" pitchFamily="18" charset="0"/>
                <a:cs typeface="Times New Roman" panose="02020603050405020304" pitchFamily="18" charset="0"/>
              </a:rPr>
              <a:t> nghĩ gì về </a:t>
            </a:r>
            <a:r>
              <a:rPr lang="en-US" sz="3000" b="1" dirty="0" err="1">
                <a:solidFill>
                  <a:srgbClr val="00B0F0"/>
                </a:solidFill>
                <a:latin typeface="Times New Roman" panose="02020603050405020304" pitchFamily="18" charset="0"/>
                <a:cs typeface="Times New Roman" panose="02020603050405020304" pitchFamily="18" charset="0"/>
              </a:rPr>
              <a:t>tình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huống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sau</a:t>
            </a:r>
            <a:r>
              <a:rPr lang="en-US" sz="3000" b="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77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2AD30B7B-B66E-30D8-BACD-E881E7333339}"/>
              </a:ext>
            </a:extLst>
          </p:cNvPr>
          <p:cNvSpPr/>
          <p:nvPr/>
        </p:nvSpPr>
        <p:spPr>
          <a:xfrm>
            <a:off x="0" y="0"/>
            <a:ext cx="3268981" cy="1173480"/>
          </a:xfrm>
          <a:prstGeom prst="wav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SẮM VAI</a:t>
            </a:r>
          </a:p>
        </p:txBody>
      </p:sp>
      <p:pic>
        <p:nvPicPr>
          <p:cNvPr id="3" name="Picture 2">
            <a:extLst>
              <a:ext uri="{FF2B5EF4-FFF2-40B4-BE49-F238E27FC236}">
                <a16:creationId xmlns:a16="http://schemas.microsoft.com/office/drawing/2014/main" id="{D87B308E-D923-76CB-EA4F-4DE7246A8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60" y="-205"/>
            <a:ext cx="2380693" cy="1785520"/>
          </a:xfrm>
          <a:prstGeom prst="rect">
            <a:avLst/>
          </a:prstGeom>
        </p:spPr>
      </p:pic>
      <p:sp>
        <p:nvSpPr>
          <p:cNvPr id="4" name="TextBox 3">
            <a:extLst>
              <a:ext uri="{FF2B5EF4-FFF2-40B4-BE49-F238E27FC236}">
                <a16:creationId xmlns:a16="http://schemas.microsoft.com/office/drawing/2014/main" id="{CDA4D511-DC36-58C4-C2F3-3B37FE159189}"/>
              </a:ext>
            </a:extLst>
          </p:cNvPr>
          <p:cNvSpPr txBox="1"/>
          <p:nvPr/>
        </p:nvSpPr>
        <p:spPr>
          <a:xfrm>
            <a:off x="5734035" y="300794"/>
            <a:ext cx="6272871" cy="553998"/>
          </a:xfrm>
          <a:prstGeom prst="rect">
            <a:avLst/>
          </a:prstGeom>
          <a:noFill/>
        </p:spPr>
        <p:txBody>
          <a:bodyPr wrap="none" rtlCol="0">
            <a:spAutoFit/>
          </a:bodyPr>
          <a:lstStyle/>
          <a:p>
            <a:r>
              <a:rPr lang="en-US" sz="3000" b="1" dirty="0" err="1">
                <a:solidFill>
                  <a:srgbClr val="00B0F0"/>
                </a:solidFill>
                <a:latin typeface="Times New Roman" panose="02020603050405020304" pitchFamily="18" charset="0"/>
                <a:cs typeface="Times New Roman" panose="02020603050405020304" pitchFamily="18" charset="0"/>
              </a:rPr>
              <a:t>Em</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có</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suy</a:t>
            </a:r>
            <a:r>
              <a:rPr lang="en-US" sz="3000" b="1" dirty="0">
                <a:solidFill>
                  <a:srgbClr val="00B0F0"/>
                </a:solidFill>
                <a:latin typeface="Times New Roman" panose="02020603050405020304" pitchFamily="18" charset="0"/>
                <a:cs typeface="Times New Roman" panose="02020603050405020304" pitchFamily="18" charset="0"/>
              </a:rPr>
              <a:t> nghĩ gì về </a:t>
            </a:r>
            <a:r>
              <a:rPr lang="en-US" sz="3000" b="1" dirty="0" err="1">
                <a:solidFill>
                  <a:srgbClr val="00B0F0"/>
                </a:solidFill>
                <a:latin typeface="Times New Roman" panose="02020603050405020304" pitchFamily="18" charset="0"/>
                <a:cs typeface="Times New Roman" panose="02020603050405020304" pitchFamily="18" charset="0"/>
              </a:rPr>
              <a:t>tình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huống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sau</a:t>
            </a:r>
            <a:r>
              <a:rPr lang="en-US" sz="3000" b="1" dirty="0">
                <a:solidFill>
                  <a:srgbClr val="00B0F0"/>
                </a:solidFill>
                <a:latin typeface="Times New Roman" panose="02020603050405020304" pitchFamily="18" charset="0"/>
                <a:cs typeface="Times New Roman" panose="02020603050405020304" pitchFamily="18" charset="0"/>
              </a:rPr>
              <a:t>?</a:t>
            </a:r>
          </a:p>
        </p:txBody>
      </p:sp>
      <p:sp>
        <p:nvSpPr>
          <p:cNvPr id="7" name="Speech Bubble: Rectangle 6">
            <a:extLst>
              <a:ext uri="{FF2B5EF4-FFF2-40B4-BE49-F238E27FC236}">
                <a16:creationId xmlns:a16="http://schemas.microsoft.com/office/drawing/2014/main" id="{69B84E05-6F1A-AB09-D726-EEF993F0FA86}"/>
              </a:ext>
            </a:extLst>
          </p:cNvPr>
          <p:cNvSpPr/>
          <p:nvPr/>
        </p:nvSpPr>
        <p:spPr>
          <a:xfrm>
            <a:off x="169266" y="1178857"/>
            <a:ext cx="6825894" cy="3084317"/>
          </a:xfrm>
          <a:prstGeom prst="wedgeRectCallout">
            <a:avLst>
              <a:gd name="adj1" fmla="val -21421"/>
              <a:gd name="adj2" fmla="val 686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6281A8A-5806-6053-E2EE-CE3338626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33" y="1173480"/>
            <a:ext cx="6080760" cy="3084317"/>
          </a:xfrm>
          <a:prstGeom prst="rect">
            <a:avLst/>
          </a:prstGeom>
        </p:spPr>
      </p:pic>
      <p:pic>
        <p:nvPicPr>
          <p:cNvPr id="10" name="Picture 9">
            <a:extLst>
              <a:ext uri="{FF2B5EF4-FFF2-40B4-BE49-F238E27FC236}">
                <a16:creationId xmlns:a16="http://schemas.microsoft.com/office/drawing/2014/main" id="{E7903B4F-2A5B-1C0C-279C-D055D571017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1750" y1="54000" x2="41750" y2="54000"/>
                        <a14:foregroundMark x1="26000" y1="35583" x2="21583" y2="63583"/>
                        <a14:foregroundMark x1="22417" y1="58917" x2="36250" y2="67333"/>
                        <a14:foregroundMark x1="27750" y1="57333" x2="27750" y2="57333"/>
                        <a14:foregroundMark x1="26000" y1="55083" x2="26250" y2="64917"/>
                        <a14:foregroundMark x1="26250" y1="64917" x2="26417" y2="65083"/>
                        <a14:foregroundMark x1="23750" y1="58417" x2="29750" y2="56917"/>
                        <a14:foregroundMark x1="28917" y1="56417" x2="30917" y2="60667"/>
                        <a14:foregroundMark x1="24250" y1="66000" x2="31750" y2="68000"/>
                        <a14:backgroundMark x1="42417" y1="48667" x2="82417" y2="55750"/>
                        <a14:backgroundMark x1="72250" y1="35583" x2="83833" y2="65167"/>
                        <a14:backgroundMark x1="83833" y1="65167" x2="85083" y2="66917"/>
                        <a14:backgroundMark x1="80917" y1="65750" x2="51083" y2="52417"/>
                      </a14:backgroundRemoval>
                    </a14:imgEffect>
                  </a14:imgLayer>
                </a14:imgProps>
              </a:ext>
              <a:ext uri="{28A0092B-C50C-407E-A947-70E740481C1C}">
                <a14:useLocalDpi xmlns:a14="http://schemas.microsoft.com/office/drawing/2010/main" val="0"/>
              </a:ext>
            </a:extLst>
          </a:blip>
          <a:srcRect t="33760" r="56522"/>
          <a:stretch/>
        </p:blipFill>
        <p:spPr>
          <a:xfrm>
            <a:off x="9207957" y="3580048"/>
            <a:ext cx="3151683" cy="4766373"/>
          </a:xfrm>
          <a:prstGeom prst="rect">
            <a:avLst/>
          </a:prstGeom>
        </p:spPr>
      </p:pic>
      <p:sp>
        <p:nvSpPr>
          <p:cNvPr id="11" name="Speech Bubble: Oval 10">
            <a:extLst>
              <a:ext uri="{FF2B5EF4-FFF2-40B4-BE49-F238E27FC236}">
                <a16:creationId xmlns:a16="http://schemas.microsoft.com/office/drawing/2014/main" id="{A672B10F-D9A3-186C-F0D6-29BBE32BE5AD}"/>
              </a:ext>
            </a:extLst>
          </p:cNvPr>
          <p:cNvSpPr/>
          <p:nvPr/>
        </p:nvSpPr>
        <p:spPr>
          <a:xfrm flipH="1">
            <a:off x="7574280" y="1173480"/>
            <a:ext cx="4432626" cy="20878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Mình không nên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đề </a:t>
            </a:r>
            <a:r>
              <a:rPr lang="en-US" sz="2800" b="1" dirty="0" err="1">
                <a:latin typeface="Times New Roman" panose="02020603050405020304" pitchFamily="18" charset="0"/>
                <a:cs typeface="Times New Roman" panose="02020603050405020304" pitchFamily="18" charset="0"/>
              </a:rPr>
              <a:t>cũ</a:t>
            </a:r>
            <a:r>
              <a:rPr lang="en-US" sz="2800" b="1" dirty="0">
                <a:latin typeface="Times New Roman" panose="02020603050405020304" pitchFamily="18" charset="0"/>
                <a:cs typeface="Times New Roman" panose="02020603050405020304" pitchFamily="18" charset="0"/>
              </a:rPr>
              <a:t> như </a:t>
            </a:r>
            <a:r>
              <a:rPr lang="en-US" sz="2800" b="1" dirty="0" err="1">
                <a:latin typeface="Times New Roman" panose="02020603050405020304" pitchFamily="18" charset="0"/>
                <a:cs typeface="Times New Roman" panose="02020603050405020304" pitchFamily="18" charset="0"/>
              </a:rPr>
              <a:t>thế</a:t>
            </a:r>
            <a:endParaRPr lang="en-US"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58596B-0D9D-5093-C20F-5F5379EB6C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4000" r="96917">
                        <a14:foregroundMark x1="7083" y1="34250" x2="25083" y2="73750"/>
                        <a14:foregroundMark x1="12000" y1="61333" x2="72417" y2="66917"/>
                        <a14:foregroundMark x1="26250" y1="64250" x2="25583" y2="79583"/>
                        <a14:foregroundMark x1="4000" y1="59583" x2="6667" y2="61333"/>
                        <a14:foregroundMark x1="5333" y1="61583" x2="40833" y2="65333"/>
                        <a14:foregroundMark x1="40833" y1="65333" x2="42250" y2="66250"/>
                        <a14:foregroundMark x1="27333" y1="57750" x2="28667" y2="64250"/>
                        <a14:foregroundMark x1="68667" y1="63083" x2="74667" y2="71333"/>
                        <a14:foregroundMark x1="74667" y1="71333" x2="74667" y2="71333"/>
                        <a14:foregroundMark x1="80667" y1="66250" x2="93750" y2="47083"/>
                        <a14:foregroundMark x1="96917" y1="45333" x2="96250" y2="48000"/>
                        <a14:foregroundMark x1="93583" y1="50667" x2="77750" y2="68250"/>
                        <a14:foregroundMark x1="28000" y1="69083" x2="26667" y2="76000"/>
                        <a14:foregroundMark x1="64417" y1="76000" x2="64417" y2="76000"/>
                      </a14:backgroundRemoval>
                    </a14:imgEffect>
                  </a14:imgLayer>
                </a14:imgProps>
              </a:ext>
              <a:ext uri="{28A0092B-C50C-407E-A947-70E740481C1C}">
                <a14:useLocalDpi xmlns:a14="http://schemas.microsoft.com/office/drawing/2010/main" val="0"/>
              </a:ext>
            </a:extLst>
          </a:blip>
          <a:stretch>
            <a:fillRect/>
          </a:stretch>
        </p:blipFill>
        <p:spPr>
          <a:xfrm>
            <a:off x="1840230" y="2597619"/>
            <a:ext cx="5444490" cy="5444490"/>
          </a:xfrm>
          <a:prstGeom prst="rect">
            <a:avLst/>
          </a:prstGeom>
        </p:spPr>
      </p:pic>
    </p:spTree>
    <p:extLst>
      <p:ext uri="{BB962C8B-B14F-4D97-AF65-F5344CB8AC3E}">
        <p14:creationId xmlns:p14="http://schemas.microsoft.com/office/powerpoint/2010/main" val="38796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BFAB0-1E79-3104-FFC3-2547BCAB4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97028EF0-3248-B754-94D2-96C9BDB9D365}"/>
              </a:ext>
            </a:extLst>
          </p:cNvPr>
          <p:cNvSpPr txBox="1"/>
          <p:nvPr/>
        </p:nvSpPr>
        <p:spPr>
          <a:xfrm>
            <a:off x="3856444" y="2921168"/>
            <a:ext cx="4312399" cy="1015663"/>
          </a:xfrm>
          <a:prstGeom prst="rect">
            <a:avLst/>
          </a:prstGeom>
          <a:noFill/>
        </p:spPr>
        <p:txBody>
          <a:bodyPr wrap="none" rtlCol="0">
            <a:spAutoFit/>
          </a:bodyPr>
          <a:lstStyle/>
          <a:p>
            <a:r>
              <a:rPr lang="en-US" sz="6000" b="1" dirty="0">
                <a:solidFill>
                  <a:schemeClr val="accent1">
                    <a:lumMod val="50000"/>
                  </a:schemeClr>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A6F843D8-3954-55BD-4EA3-924F60EA1E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75" b="91477" l="7447" r="91844">
                        <a14:foregroundMark x1="19149" y1="34659" x2="19149" y2="34659"/>
                        <a14:foregroundMark x1="9397" y1="29545" x2="9397" y2="29545"/>
                        <a14:foregroundMark x1="8333" y1="52841" x2="7801" y2="81250"/>
                        <a14:foregroundMark x1="89716" y1="27841" x2="92021" y2="61932"/>
                        <a14:foregroundMark x1="92021" y1="61932" x2="92021" y2="61932"/>
                        <a14:foregroundMark x1="67376" y1="39205" x2="72695" y2="48580"/>
                        <a14:foregroundMark x1="67376" y1="36932" x2="69326" y2="35795"/>
                        <a14:foregroundMark x1="28369" y1="38068" x2="28369" y2="50000"/>
                        <a14:foregroundMark x1="29787" y1="46023" x2="35284" y2="39489"/>
                        <a14:foregroundMark x1="26950" y1="84943" x2="82447" y2="79545"/>
                        <a14:foregroundMark x1="82447" y1="79545" x2="83688" y2="79545"/>
                        <a14:foregroundMark x1="17908" y1="78977" x2="28546" y2="73864"/>
                        <a14:foregroundMark x1="28546" y1="73864" x2="50355" y2="75000"/>
                        <a14:foregroundMark x1="23050" y1="84659" x2="85993" y2="91477"/>
                        <a14:foregroundMark x1="82270" y1="77273" x2="90071" y2="69034"/>
                        <a14:foregroundMark x1="91667" y1="64489" x2="89716" y2="78693"/>
                        <a14:foregroundMark x1="8511" y1="80114" x2="30496" y2="81250"/>
                        <a14:foregroundMark x1="13121" y1="65909" x2="13121" y2="65909"/>
                        <a14:foregroundMark x1="10816" y1="65341" x2="10816" y2="65341"/>
                      </a14:backgroundRemoval>
                    </a14:imgEffect>
                  </a14:imgLayer>
                </a14:imgProps>
              </a:ext>
              <a:ext uri="{28A0092B-C50C-407E-A947-70E740481C1C}">
                <a14:useLocalDpi xmlns:a14="http://schemas.microsoft.com/office/drawing/2010/main" val="0"/>
              </a:ext>
            </a:extLst>
          </a:blip>
          <a:stretch>
            <a:fillRect/>
          </a:stretch>
        </p:blipFill>
        <p:spPr>
          <a:xfrm>
            <a:off x="6278880" y="3195488"/>
            <a:ext cx="5441277" cy="3395974"/>
          </a:xfrm>
          <a:prstGeom prst="rect">
            <a:avLst/>
          </a:prstGeom>
        </p:spPr>
      </p:pic>
    </p:spTree>
    <p:extLst>
      <p:ext uri="{BB962C8B-B14F-4D97-AF65-F5344CB8AC3E}">
        <p14:creationId xmlns:p14="http://schemas.microsoft.com/office/powerpoint/2010/main" val="1452531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541C0BB-8E69-B1E0-E0D1-81026B11F584}"/>
              </a:ext>
            </a:extLst>
          </p:cNvPr>
          <p:cNvPicPr>
            <a:picLocks noChangeAspect="1"/>
          </p:cNvPicPr>
          <p:nvPr/>
        </p:nvPicPr>
        <p:blipFill rotWithShape="1">
          <a:blip r:embed="rId2">
            <a:extLst>
              <a:ext uri="{28A0092B-C50C-407E-A947-70E740481C1C}">
                <a14:useLocalDpi xmlns:a14="http://schemas.microsoft.com/office/drawing/2010/main" val="0"/>
              </a:ext>
            </a:extLst>
          </a:blip>
          <a:srcRect l="3331" t="3750" r="4512" b="2875"/>
          <a:stretch/>
        </p:blipFill>
        <p:spPr>
          <a:xfrm rot="16200000">
            <a:off x="2667000" y="-2667001"/>
            <a:ext cx="6858000" cy="12192000"/>
          </a:xfrm>
          <a:prstGeom prst="rect">
            <a:avLst/>
          </a:prstGeom>
        </p:spPr>
      </p:pic>
      <p:pic>
        <p:nvPicPr>
          <p:cNvPr id="12" name="Picture 11">
            <a:extLst>
              <a:ext uri="{FF2B5EF4-FFF2-40B4-BE49-F238E27FC236}">
                <a16:creationId xmlns:a16="http://schemas.microsoft.com/office/drawing/2014/main" id="{EC233F63-8880-D9F7-4EC0-13A0AD8ABE3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7500" b="93750" l="9346" r="94393">
                        <a14:foregroundMark x1="9346" y1="39583" x2="9346" y2="39583"/>
                        <a14:foregroundMark x1="90467" y1="39583" x2="90467" y2="39583"/>
                        <a14:foregroundMark x1="94953" y1="37917" x2="94953" y2="37917"/>
                        <a14:foregroundMark x1="70841" y1="12083" x2="70841" y2="12083"/>
                        <a14:foregroundMark x1="69159" y1="7917" x2="70280" y2="7917"/>
                        <a14:foregroundMark x1="71028" y1="10000" x2="71028" y2="10000"/>
                        <a14:foregroundMark x1="68785" y1="7500" x2="68785" y2="7500"/>
                        <a14:foregroundMark x1="50654" y1="93750" x2="50654" y2="93750"/>
                      </a14:backgroundRemoval>
                    </a14:imgEffect>
                  </a14:imgLayer>
                </a14:imgProps>
              </a:ext>
              <a:ext uri="{28A0092B-C50C-407E-A947-70E740481C1C}">
                <a14:useLocalDpi xmlns:a14="http://schemas.microsoft.com/office/drawing/2010/main" val="0"/>
              </a:ext>
            </a:extLst>
          </a:blip>
          <a:stretch>
            <a:fillRect/>
          </a:stretch>
        </p:blipFill>
        <p:spPr>
          <a:xfrm>
            <a:off x="2298898" y="-119738"/>
            <a:ext cx="7374890" cy="2655601"/>
          </a:xfrm>
          <a:prstGeom prst="rect">
            <a:avLst/>
          </a:prstGeom>
        </p:spPr>
      </p:pic>
      <p:sp>
        <p:nvSpPr>
          <p:cNvPr id="13" name="TextBox 12">
            <a:extLst>
              <a:ext uri="{FF2B5EF4-FFF2-40B4-BE49-F238E27FC236}">
                <a16:creationId xmlns:a16="http://schemas.microsoft.com/office/drawing/2014/main" id="{0F2E39B1-9F44-5501-E7F7-5975A4BD231D}"/>
              </a:ext>
            </a:extLst>
          </p:cNvPr>
          <p:cNvSpPr txBox="1"/>
          <p:nvPr/>
        </p:nvSpPr>
        <p:spPr>
          <a:xfrm>
            <a:off x="3863881" y="903036"/>
            <a:ext cx="4464235" cy="646331"/>
          </a:xfrm>
          <a:prstGeom prst="rect">
            <a:avLst/>
          </a:prstGeom>
          <a:noFill/>
        </p:spPr>
        <p:txBody>
          <a:bodyPr wrap="none" rtlCol="0">
            <a:spAutoFit/>
            <a:scene3d>
              <a:camera prst="orthographicFront"/>
              <a:lightRig rig="threePt" dir="t"/>
            </a:scene3d>
            <a:sp3d extrusionH="57150">
              <a:bevelT h="25400" prst="softRound"/>
            </a:sp3d>
          </a:bodyPr>
          <a:lstStyle/>
          <a:p>
            <a:r>
              <a:rPr lang="en-US" sz="3600" b="1" dirty="0">
                <a:solidFill>
                  <a:srgbClr val="0070C0"/>
                </a:solidFill>
                <a:latin typeface="Times New Roman" panose="02020603050405020304" pitchFamily="18" charset="0"/>
                <a:cs typeface="Times New Roman" panose="02020603050405020304" pitchFamily="18" charset="0"/>
              </a:rPr>
              <a:t>THIẾT KẾ TẬP SAN</a:t>
            </a:r>
          </a:p>
        </p:txBody>
      </p:sp>
      <p:sp>
        <p:nvSpPr>
          <p:cNvPr id="14" name="TextBox 13">
            <a:extLst>
              <a:ext uri="{FF2B5EF4-FFF2-40B4-BE49-F238E27FC236}">
                <a16:creationId xmlns:a16="http://schemas.microsoft.com/office/drawing/2014/main" id="{EE96D87D-747E-D363-1CC1-5674A4080CC1}"/>
              </a:ext>
            </a:extLst>
          </p:cNvPr>
          <p:cNvSpPr txBox="1"/>
          <p:nvPr/>
        </p:nvSpPr>
        <p:spPr>
          <a:xfrm>
            <a:off x="1072264" y="2805053"/>
            <a:ext cx="1733167" cy="553998"/>
          </a:xfrm>
          <a:prstGeom prst="rect">
            <a:avLst/>
          </a:prstGeom>
          <a:solidFill>
            <a:schemeClr val="accent1">
              <a:lumMod val="40000"/>
              <a:lumOff val="60000"/>
            </a:schemeClr>
          </a:solidFill>
        </p:spPr>
        <p:txBody>
          <a:bodyPr wrap="non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Hình </a:t>
            </a:r>
            <a:r>
              <a:rPr lang="en-US" sz="3000" b="1" dirty="0" err="1">
                <a:solidFill>
                  <a:srgbClr val="0070C0"/>
                </a:solidFill>
                <a:latin typeface="Times New Roman" panose="02020603050405020304" pitchFamily="18" charset="0"/>
                <a:cs typeface="Times New Roman" panose="02020603050405020304" pitchFamily="18" charset="0"/>
              </a:rPr>
              <a:t>ảnh</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8BB6D78-BFE9-C2D0-9226-9E0BD999F76A}"/>
              </a:ext>
            </a:extLst>
          </p:cNvPr>
          <p:cNvSpPr txBox="1"/>
          <p:nvPr/>
        </p:nvSpPr>
        <p:spPr>
          <a:xfrm>
            <a:off x="5085272" y="2864674"/>
            <a:ext cx="1733167" cy="553998"/>
          </a:xfrm>
          <a:prstGeom prst="rect">
            <a:avLst/>
          </a:prstGeom>
          <a:solidFill>
            <a:schemeClr val="accent1">
              <a:lumMod val="40000"/>
              <a:lumOff val="60000"/>
            </a:schemeClr>
          </a:solidFill>
        </p:spPr>
        <p:txBody>
          <a:bodyPr wrap="square" rtlCol="0">
            <a:spAutoFit/>
          </a:bodyPr>
          <a:lstStyle/>
          <a:p>
            <a:r>
              <a:rPr lang="en-US" sz="3000" b="1" dirty="0" err="1">
                <a:solidFill>
                  <a:srgbClr val="0070C0"/>
                </a:solidFill>
                <a:latin typeface="Times New Roman" panose="02020603050405020304" pitchFamily="18" charset="0"/>
                <a:cs typeface="Times New Roman" panose="02020603050405020304" pitchFamily="18" charset="0"/>
              </a:rPr>
              <a:t>Nhân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vật</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3F44BF0-7FB0-19E6-A0C2-DCB9C068380A}"/>
              </a:ext>
            </a:extLst>
          </p:cNvPr>
          <p:cNvSpPr txBox="1"/>
          <p:nvPr/>
        </p:nvSpPr>
        <p:spPr>
          <a:xfrm>
            <a:off x="8910122" y="2864674"/>
            <a:ext cx="2138727" cy="553998"/>
          </a:xfrm>
          <a:prstGeom prst="rect">
            <a:avLst/>
          </a:prstGeom>
          <a:solidFill>
            <a:schemeClr val="accent1">
              <a:lumMod val="40000"/>
              <a:lumOff val="60000"/>
            </a:schemeClr>
          </a:solidFill>
        </p:spPr>
        <p:txBody>
          <a:bodyPr wrap="none" rtlCol="0">
            <a:spAutoFit/>
          </a:bodyPr>
          <a:lstStyle/>
          <a:p>
            <a:r>
              <a:rPr lang="en-US" sz="3000" b="1" dirty="0">
                <a:solidFill>
                  <a:srgbClr val="0070C0"/>
                </a:solidFill>
                <a:latin typeface="Times New Roman" panose="02020603050405020304" pitchFamily="18" charset="0"/>
                <a:cs typeface="Times New Roman" panose="02020603050405020304" pitchFamily="18" charset="0"/>
              </a:rPr>
              <a:t>Câu </a:t>
            </a:r>
            <a:r>
              <a:rPr lang="en-US" sz="3000" b="1" dirty="0" err="1">
                <a:solidFill>
                  <a:srgbClr val="0070C0"/>
                </a:solidFill>
                <a:latin typeface="Times New Roman" panose="02020603050405020304" pitchFamily="18" charset="0"/>
                <a:cs typeface="Times New Roman" panose="02020603050405020304" pitchFamily="18" charset="0"/>
              </a:rPr>
              <a:t>chuyện</a:t>
            </a:r>
            <a:endParaRPr lang="en-US" sz="3000" b="1" dirty="0">
              <a:solidFill>
                <a:srgbClr val="0070C0"/>
              </a:solidFill>
              <a:latin typeface="Times New Roman" panose="02020603050405020304" pitchFamily="18" charset="0"/>
              <a:cs typeface="Times New Roman" panose="02020603050405020304" pitchFamily="18" charset="0"/>
            </a:endParaRPr>
          </a:p>
        </p:txBody>
      </p:sp>
      <p:sp>
        <p:nvSpPr>
          <p:cNvPr id="19" name="Right Brace 18">
            <a:extLst>
              <a:ext uri="{FF2B5EF4-FFF2-40B4-BE49-F238E27FC236}">
                <a16:creationId xmlns:a16="http://schemas.microsoft.com/office/drawing/2014/main" id="{64E54207-21CB-76CD-5225-59C47DC2C506}"/>
              </a:ext>
            </a:extLst>
          </p:cNvPr>
          <p:cNvSpPr/>
          <p:nvPr/>
        </p:nvSpPr>
        <p:spPr>
          <a:xfrm rot="5400000">
            <a:off x="5554979" y="528456"/>
            <a:ext cx="1082040" cy="7248289"/>
          </a:xfrm>
          <a:prstGeom prst="rightBrace">
            <a:avLst>
              <a:gd name="adj1" fmla="val 2805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50D6298-F201-E259-667A-2DE132F245A3}"/>
              </a:ext>
            </a:extLst>
          </p:cNvPr>
          <p:cNvSpPr txBox="1"/>
          <p:nvPr/>
        </p:nvSpPr>
        <p:spPr>
          <a:xfrm>
            <a:off x="2326223" y="4939301"/>
            <a:ext cx="8333306" cy="1015663"/>
          </a:xfrm>
          <a:prstGeom prst="rect">
            <a:avLst/>
          </a:prstGeom>
          <a:solidFill>
            <a:schemeClr val="accent1">
              <a:lumMod val="40000"/>
              <a:lumOff val="60000"/>
            </a:schemeClr>
          </a:solidFill>
        </p:spPr>
        <p:txBody>
          <a:bodyPr wrap="square">
            <a:spAutoFit/>
          </a:bodyPr>
          <a:lstStyle/>
          <a:p>
            <a:pPr algn="just"/>
            <a:r>
              <a:rPr lang="en-US" sz="3000" dirty="0">
                <a:solidFill>
                  <a:srgbClr val="0070C0"/>
                </a:solidFill>
                <a:latin typeface="Times New Roman" panose="02020603050405020304" pitchFamily="18" charset="0"/>
                <a:cs typeface="Times New Roman" panose="02020603050405020304" pitchFamily="18" charset="0"/>
              </a:rPr>
              <a:t>V</a:t>
            </a:r>
            <a:r>
              <a:rPr lang="vi-VN" sz="3000" dirty="0">
                <a:solidFill>
                  <a:srgbClr val="0070C0"/>
                </a:solidFill>
                <a:latin typeface="Times New Roman" panose="02020603050405020304" pitchFamily="18" charset="0"/>
                <a:cs typeface="Times New Roman" panose="02020603050405020304" pitchFamily="18" charset="0"/>
              </a:rPr>
              <a:t>ề truyền thống văn hóa, truyền thống yêu nước, truyền thống chống giặc ngoại xâm của quê hương.</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BF117E10-DAD4-C158-978C-E4D45DDAA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60" y="877924"/>
            <a:ext cx="1661160" cy="1661160"/>
          </a:xfrm>
          <a:prstGeom prst="rect">
            <a:avLst/>
          </a:prstGeom>
        </p:spPr>
      </p:pic>
      <p:pic>
        <p:nvPicPr>
          <p:cNvPr id="24" name="Picture 23">
            <a:extLst>
              <a:ext uri="{FF2B5EF4-FFF2-40B4-BE49-F238E27FC236}">
                <a16:creationId xmlns:a16="http://schemas.microsoft.com/office/drawing/2014/main" id="{F766881E-C12B-D77A-C5EF-1F8779B89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144" y="903036"/>
            <a:ext cx="1661160" cy="1661160"/>
          </a:xfrm>
          <a:prstGeom prst="rect">
            <a:avLst/>
          </a:prstGeom>
        </p:spPr>
      </p:pic>
    </p:spTree>
    <p:extLst>
      <p:ext uri="{BB962C8B-B14F-4D97-AF65-F5344CB8AC3E}">
        <p14:creationId xmlns:p14="http://schemas.microsoft.com/office/powerpoint/2010/main" val="3789128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79B26-5A61-48A1-2C99-AAC8468AA2F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43" b="90000" l="6362" r="99457">
                        <a14:foregroundMark x1="7836" y1="27429" x2="7836" y2="27429"/>
                        <a14:foregroundMark x1="6439" y1="31429" x2="6439" y2="31429"/>
                        <a14:foregroundMark x1="38557" y1="6286" x2="38557" y2="6286"/>
                        <a14:foregroundMark x1="95268" y1="4714" x2="95268" y2="4714"/>
                        <a14:foregroundMark x1="92475" y1="3143" x2="91932" y2="36571"/>
                        <a14:foregroundMark x1="96664" y1="9857" x2="96664" y2="9857"/>
                        <a14:foregroundMark x1="99457" y1="6286" x2="99457" y2="6286"/>
                        <a14:foregroundMark x1="86346" y1="64429" x2="86346" y2="64429"/>
                        <a14:foregroundMark x1="85182" y1="78857" x2="85182" y2="78857"/>
                        <a14:foregroundMark x1="80450" y1="77714" x2="80450" y2="77714"/>
                      </a14:backgroundRemoval>
                    </a14:imgEffect>
                  </a14:imgLayer>
                </a14:imgProps>
              </a:ext>
              <a:ext uri="{28A0092B-C50C-407E-A947-70E740481C1C}">
                <a14:useLocalDpi xmlns:a14="http://schemas.microsoft.com/office/drawing/2010/main" val="0"/>
              </a:ext>
            </a:extLst>
          </a:blip>
          <a:stretch>
            <a:fillRect/>
          </a:stretch>
        </p:blipFill>
        <p:spPr>
          <a:xfrm>
            <a:off x="52901" y="804344"/>
            <a:ext cx="4833117" cy="2624656"/>
          </a:xfrm>
          <a:prstGeom prst="rect">
            <a:avLst/>
          </a:prstGeom>
        </p:spPr>
      </p:pic>
      <p:pic>
        <p:nvPicPr>
          <p:cNvPr id="4" name="Picture 3">
            <a:extLst>
              <a:ext uri="{FF2B5EF4-FFF2-40B4-BE49-F238E27FC236}">
                <a16:creationId xmlns:a16="http://schemas.microsoft.com/office/drawing/2014/main" id="{17CFE5A3-1292-1A2D-B1FE-28D21441AE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6" b="96169" l="6915" r="94149">
                        <a14:foregroundMark x1="14716" y1="13508" x2="24113" y2="34476"/>
                        <a14:foregroundMark x1="6915" y1="35887" x2="6915" y2="35887"/>
                        <a14:foregroundMark x1="9220" y1="33065" x2="7979" y2="40121"/>
                        <a14:foregroundMark x1="15426" y1="92540" x2="46099" y2="94153"/>
                        <a14:foregroundMark x1="46099" y1="94153" x2="82092" y2="92137"/>
                        <a14:foregroundMark x1="71099" y1="12298" x2="84574" y2="18548"/>
                        <a14:foregroundMark x1="84574" y1="18548" x2="84574" y2="18548"/>
                        <a14:foregroundMark x1="75000" y1="9879" x2="64184" y2="15726"/>
                        <a14:foregroundMark x1="64184" y1="15726" x2="53369" y2="29435"/>
                        <a14:foregroundMark x1="53369" y1="29435" x2="53191" y2="32460"/>
                        <a14:foregroundMark x1="79787" y1="30040" x2="75355" y2="45363"/>
                        <a14:foregroundMark x1="90957" y1="33266" x2="92021" y2="42137"/>
                        <a14:foregroundMark x1="92376" y1="32661" x2="92553" y2="38105"/>
                        <a14:foregroundMark x1="92908" y1="38508" x2="94326" y2="38508"/>
                        <a14:foregroundMark x1="19681" y1="14718" x2="32979" y2="10484"/>
                        <a14:foregroundMark x1="32979" y1="10484" x2="33156" y2="10484"/>
                        <a14:foregroundMark x1="37766" y1="47177" x2="55851" y2="46774"/>
                        <a14:foregroundMark x1="55851" y1="46774" x2="61170" y2="46976"/>
                        <a14:foregroundMark x1="14362" y1="54032" x2="13475" y2="54032"/>
                        <a14:foregroundMark x1="12589" y1="54032" x2="15780" y2="70766"/>
                        <a14:foregroundMark x1="15780" y1="70766" x2="16312" y2="71774"/>
                        <a14:foregroundMark x1="13298" y1="56048" x2="12589" y2="71371"/>
                        <a14:foregroundMark x1="13298" y1="63306" x2="13298" y2="96169"/>
                        <a14:foregroundMark x1="12411" y1="71371" x2="11348" y2="93952"/>
                        <a14:foregroundMark x1="14539" y1="46573" x2="14539" y2="46573"/>
                        <a14:foregroundMark x1="14539" y1="46573" x2="14539" y2="46573"/>
                        <a14:foregroundMark x1="14184" y1="46774" x2="23227" y2="47782"/>
                        <a14:foregroundMark x1="11879" y1="49395" x2="10461" y2="69960"/>
                        <a14:foregroundMark x1="38830" y1="45766" x2="65071" y2="44758"/>
                        <a14:foregroundMark x1="13652" y1="94758" x2="37411" y2="94355"/>
                        <a14:foregroundMark x1="37411" y1="94355" x2="37411" y2="94153"/>
                      </a14:backgroundRemoval>
                    </a14:imgEffect>
                  </a14:imgLayer>
                </a14:imgProps>
              </a:ext>
              <a:ext uri="{28A0092B-C50C-407E-A947-70E740481C1C}">
                <a14:useLocalDpi xmlns:a14="http://schemas.microsoft.com/office/drawing/2010/main" val="0"/>
              </a:ext>
            </a:extLst>
          </a:blip>
          <a:stretch>
            <a:fillRect/>
          </a:stretch>
        </p:blipFill>
        <p:spPr>
          <a:xfrm>
            <a:off x="4255156" y="-45720"/>
            <a:ext cx="7936844" cy="6979920"/>
          </a:xfrm>
          <a:prstGeom prst="rect">
            <a:avLst/>
          </a:prstGeom>
        </p:spPr>
      </p:pic>
      <p:sp>
        <p:nvSpPr>
          <p:cNvPr id="6" name="TextBox 5">
            <a:extLst>
              <a:ext uri="{FF2B5EF4-FFF2-40B4-BE49-F238E27FC236}">
                <a16:creationId xmlns:a16="http://schemas.microsoft.com/office/drawing/2014/main" id="{9257A420-D141-1D05-0D7D-173178F9FB68}"/>
              </a:ext>
            </a:extLst>
          </p:cNvPr>
          <p:cNvSpPr txBox="1"/>
          <p:nvPr/>
        </p:nvSpPr>
        <p:spPr>
          <a:xfrm>
            <a:off x="5516880" y="3916680"/>
            <a:ext cx="5684520" cy="1754326"/>
          </a:xfrm>
          <a:prstGeom prst="rect">
            <a:avLst/>
          </a:prstGeom>
          <a:noFill/>
        </p:spPr>
        <p:txBody>
          <a:bodyPr wrap="square" rtlCol="0">
            <a:spAutoFit/>
          </a:bodyPr>
          <a:lstStyle/>
          <a:p>
            <a:pPr algn="just"/>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cho</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biết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hình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ảnh</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nói về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thống</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tốt</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đẹp</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nào</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của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quê</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hương</a:t>
            </a:r>
            <a:r>
              <a:rPr lang="en-US" sz="3600" b="1" dirty="0">
                <a:solidFill>
                  <a:srgbClr val="00B0F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E5B63AF8-0583-F44C-ABE4-EB146E6AE7A9}"/>
              </a:ext>
            </a:extLst>
          </p:cNvPr>
          <p:cNvSpPr/>
          <p:nvPr/>
        </p:nvSpPr>
        <p:spPr>
          <a:xfrm>
            <a:off x="468763" y="3808312"/>
            <a:ext cx="4417255" cy="914400"/>
          </a:xfrm>
          <a:prstGeom prst="rect">
            <a:avLst/>
          </a:prstGeom>
          <a:ln>
            <a:noFill/>
          </a:ln>
          <a:effectLst/>
          <a:scene3d>
            <a:camera prst="orthographicFront">
              <a:rot lat="0" lon="0" rev="0"/>
            </a:camera>
            <a:lightRig rig="glow" dir="tl">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THỜI GIAN 10 GIÂY</a:t>
            </a:r>
          </a:p>
        </p:txBody>
      </p:sp>
    </p:spTree>
    <p:extLst>
      <p:ext uri="{BB962C8B-B14F-4D97-AF65-F5344CB8AC3E}">
        <p14:creationId xmlns:p14="http://schemas.microsoft.com/office/powerpoint/2010/main" val="3743222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Đồng hồ đếm ngược 10 giây">
            <a:hlinkClick r:id="" action="ppaction://media"/>
            <a:extLst>
              <a:ext uri="{FF2B5EF4-FFF2-40B4-BE49-F238E27FC236}">
                <a16:creationId xmlns:a16="http://schemas.microsoft.com/office/drawing/2014/main" id="{32AD3507-1675-E97D-B648-E75CAFA427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5839" y="3322642"/>
            <a:ext cx="3428677" cy="3428677"/>
          </a:xfrm>
          <a:prstGeom prst="rect">
            <a:avLst/>
          </a:prstGeom>
        </p:spPr>
      </p:pic>
      <p:sp>
        <p:nvSpPr>
          <p:cNvPr id="13" name="TextBox 12">
            <a:extLst>
              <a:ext uri="{FF2B5EF4-FFF2-40B4-BE49-F238E27FC236}">
                <a16:creationId xmlns:a16="http://schemas.microsoft.com/office/drawing/2014/main" id="{2FE5B6F0-237E-FDA4-51E9-68BE52315187}"/>
              </a:ext>
            </a:extLst>
          </p:cNvPr>
          <p:cNvSpPr txBox="1"/>
          <p:nvPr/>
        </p:nvSpPr>
        <p:spPr>
          <a:xfrm>
            <a:off x="3998508" y="4498371"/>
            <a:ext cx="4383491" cy="584775"/>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thảo</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22344A6-2F88-36B4-6DD5-508494D68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01611"/>
            <a:ext cx="3394701" cy="2749708"/>
          </a:xfrm>
          <a:prstGeom prst="rect">
            <a:avLst/>
          </a:prstGeom>
        </p:spPr>
      </p:pic>
      <p:pic>
        <p:nvPicPr>
          <p:cNvPr id="3" name="Picture 2">
            <a:extLst>
              <a:ext uri="{FF2B5EF4-FFF2-40B4-BE49-F238E27FC236}">
                <a16:creationId xmlns:a16="http://schemas.microsoft.com/office/drawing/2014/main" id="{2B9A7438-9135-026B-A4D5-DCDFF663F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6681"/>
            <a:ext cx="3886200" cy="3886200"/>
          </a:xfrm>
          <a:prstGeom prst="rect">
            <a:avLst/>
          </a:prstGeom>
        </p:spPr>
      </p:pic>
      <p:pic>
        <p:nvPicPr>
          <p:cNvPr id="5" name="Picture 4">
            <a:extLst>
              <a:ext uri="{FF2B5EF4-FFF2-40B4-BE49-F238E27FC236}">
                <a16:creationId xmlns:a16="http://schemas.microsoft.com/office/drawing/2014/main" id="{016E3E92-4D3C-75A8-4307-4C8244CCD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6162" y="301620"/>
            <a:ext cx="5965030" cy="3127380"/>
          </a:xfrm>
          <a:prstGeom prst="rect">
            <a:avLst/>
          </a:prstGeom>
        </p:spPr>
      </p:pic>
    </p:spTree>
    <p:extLst>
      <p:ext uri="{BB962C8B-B14F-4D97-AF65-F5344CB8AC3E}">
        <p14:creationId xmlns:p14="http://schemas.microsoft.com/office/powerpoint/2010/main" val="17705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fill="hold" display="0">
                  <p:stCondLst>
                    <p:cond delay="indefinite"/>
                  </p:stCondLst>
                </p:cTn>
                <p:tgtEl>
                  <p:spTgt spid="12"/>
                </p:tgtEl>
              </p:cMediaNode>
            </p:vide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AAF6A3-3767-C6E8-9756-1803FDB0B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9305"/>
            <a:ext cx="10423837" cy="3642306"/>
          </a:xfrm>
          <a:prstGeom prst="rect">
            <a:avLst/>
          </a:prstGeom>
        </p:spPr>
      </p:pic>
      <p:pic>
        <p:nvPicPr>
          <p:cNvPr id="12" name="Đồng hồ đếm ngược 10 giây">
            <a:hlinkClick r:id="" action="ppaction://media"/>
            <a:extLst>
              <a:ext uri="{FF2B5EF4-FFF2-40B4-BE49-F238E27FC236}">
                <a16:creationId xmlns:a16="http://schemas.microsoft.com/office/drawing/2014/main" id="{32AD3507-1675-E97D-B648-E75CAFA427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25839" y="3322642"/>
            <a:ext cx="3428677" cy="3428677"/>
          </a:xfrm>
          <a:prstGeom prst="rect">
            <a:avLst/>
          </a:prstGeom>
        </p:spPr>
      </p:pic>
      <p:sp>
        <p:nvSpPr>
          <p:cNvPr id="13" name="TextBox 12">
            <a:extLst>
              <a:ext uri="{FF2B5EF4-FFF2-40B4-BE49-F238E27FC236}">
                <a16:creationId xmlns:a16="http://schemas.microsoft.com/office/drawing/2014/main" id="{2FE5B6F0-237E-FDA4-51E9-68BE52315187}"/>
              </a:ext>
            </a:extLst>
          </p:cNvPr>
          <p:cNvSpPr txBox="1"/>
          <p:nvPr/>
        </p:nvSpPr>
        <p:spPr>
          <a:xfrm>
            <a:off x="3998509" y="4498371"/>
            <a:ext cx="4023522" cy="1077218"/>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t>
            </a:r>
            <a:r>
              <a:rPr lang="en-US" sz="3200" b="1" i="0" dirty="0" err="1">
                <a:solidFill>
                  <a:srgbClr val="002060"/>
                </a:solidFill>
                <a:effectLst/>
                <a:latin typeface="Times New Roman" panose="02020603050405020304" pitchFamily="18" charset="0"/>
                <a:cs typeface="Times New Roman" panose="02020603050405020304" pitchFamily="18" charset="0"/>
              </a:rPr>
              <a:t>ần</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cù</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sáng</a:t>
            </a:r>
            <a:r>
              <a:rPr lang="en-US" sz="3200" b="1" i="0" dirty="0">
                <a:solidFill>
                  <a:srgbClr val="002060"/>
                </a:solidFill>
                <a:effectLst/>
                <a:latin typeface="Times New Roman" panose="02020603050405020304" pitchFamily="18" charset="0"/>
                <a:cs typeface="Times New Roman" panose="02020603050405020304" pitchFamily="18" charset="0"/>
              </a:rPr>
              <a:t> tạo </a:t>
            </a:r>
            <a:r>
              <a:rPr lang="en-US" sz="3200" b="1" i="0" dirty="0" err="1">
                <a:solidFill>
                  <a:srgbClr val="002060"/>
                </a:solidFill>
                <a:effectLst/>
                <a:latin typeface="Times New Roman" panose="02020603050405020304" pitchFamily="18" charset="0"/>
                <a:cs typeface="Times New Roman" panose="02020603050405020304" pitchFamily="18" charset="0"/>
              </a:rPr>
              <a:t>lao</a:t>
            </a: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i="0" dirty="0" err="1">
                <a:solidFill>
                  <a:srgbClr val="002060"/>
                </a:solidFill>
                <a:effectLst/>
                <a:latin typeface="Times New Roman" panose="02020603050405020304" pitchFamily="18" charset="0"/>
                <a:cs typeface="Times New Roman" panose="02020603050405020304" pitchFamily="18" charset="0"/>
              </a:rPr>
              <a:t>động</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22344A6-2F88-36B4-6DD5-508494D68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01611"/>
            <a:ext cx="3394701" cy="2749708"/>
          </a:xfrm>
          <a:prstGeom prst="rect">
            <a:avLst/>
          </a:prstGeom>
        </p:spPr>
      </p:pic>
    </p:spTree>
    <p:extLst>
      <p:ext uri="{BB962C8B-B14F-4D97-AF65-F5344CB8AC3E}">
        <p14:creationId xmlns:p14="http://schemas.microsoft.com/office/powerpoint/2010/main" val="10148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video>
              <p:cMediaNode vol="80000">
                <p:cTn id="18" fill="hold" display="0">
                  <p:stCondLst>
                    <p:cond delay="indefinite"/>
                  </p:stCondLst>
                </p:cTn>
                <p:tgtEl>
                  <p:spTgt spid="12"/>
                </p:tgtEl>
              </p:cMediaNode>
            </p:vide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Đồng hồ đếm ngược 10 giây">
            <a:hlinkClick r:id="" action="ppaction://media"/>
            <a:extLst>
              <a:ext uri="{FF2B5EF4-FFF2-40B4-BE49-F238E27FC236}">
                <a16:creationId xmlns:a16="http://schemas.microsoft.com/office/drawing/2014/main" id="{32AD3507-1675-E97D-B648-E75CAFA427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5839" y="3322642"/>
            <a:ext cx="3428677" cy="3428677"/>
          </a:xfrm>
          <a:prstGeom prst="rect">
            <a:avLst/>
          </a:prstGeom>
        </p:spPr>
      </p:pic>
      <p:sp>
        <p:nvSpPr>
          <p:cNvPr id="13" name="TextBox 12">
            <a:extLst>
              <a:ext uri="{FF2B5EF4-FFF2-40B4-BE49-F238E27FC236}">
                <a16:creationId xmlns:a16="http://schemas.microsoft.com/office/drawing/2014/main" id="{2FE5B6F0-237E-FDA4-51E9-68BE52315187}"/>
              </a:ext>
            </a:extLst>
          </p:cNvPr>
          <p:cNvSpPr txBox="1"/>
          <p:nvPr/>
        </p:nvSpPr>
        <p:spPr>
          <a:xfrm>
            <a:off x="3998509" y="4498371"/>
            <a:ext cx="4023522" cy="1077218"/>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tôn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trọng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đạo</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22344A6-2F88-36B4-6DD5-508494D68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01611"/>
            <a:ext cx="3394701" cy="2749708"/>
          </a:xfrm>
          <a:prstGeom prst="rect">
            <a:avLst/>
          </a:prstGeom>
        </p:spPr>
      </p:pic>
      <p:pic>
        <p:nvPicPr>
          <p:cNvPr id="3" name="Picture 2">
            <a:extLst>
              <a:ext uri="{FF2B5EF4-FFF2-40B4-BE49-F238E27FC236}">
                <a16:creationId xmlns:a16="http://schemas.microsoft.com/office/drawing/2014/main" id="{2781DFCA-3D7B-AC6C-7D1E-243874BCEB25}"/>
              </a:ext>
            </a:extLst>
          </p:cNvPr>
          <p:cNvPicPr>
            <a:picLocks noChangeAspect="1"/>
          </p:cNvPicPr>
          <p:nvPr/>
        </p:nvPicPr>
        <p:blipFill rotWithShape="1">
          <a:blip r:embed="rId6">
            <a:extLst>
              <a:ext uri="{28A0092B-C50C-407E-A947-70E740481C1C}">
                <a14:useLocalDpi xmlns:a14="http://schemas.microsoft.com/office/drawing/2010/main" val="0"/>
              </a:ext>
            </a:extLst>
          </a:blip>
          <a:srcRect t="29111"/>
          <a:stretch/>
        </p:blipFill>
        <p:spPr>
          <a:xfrm>
            <a:off x="137484" y="106681"/>
            <a:ext cx="5224117" cy="3703319"/>
          </a:xfrm>
          <a:prstGeom prst="rect">
            <a:avLst/>
          </a:prstGeom>
        </p:spPr>
      </p:pic>
      <p:pic>
        <p:nvPicPr>
          <p:cNvPr id="5" name="Picture 4">
            <a:extLst>
              <a:ext uri="{FF2B5EF4-FFF2-40B4-BE49-F238E27FC236}">
                <a16:creationId xmlns:a16="http://schemas.microsoft.com/office/drawing/2014/main" id="{CD62D9BA-6118-C5D1-5844-4A57066AB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2632" y="613696"/>
            <a:ext cx="4526237" cy="2812733"/>
          </a:xfrm>
          <a:prstGeom prst="rect">
            <a:avLst/>
          </a:prstGeom>
        </p:spPr>
      </p:pic>
    </p:spTree>
    <p:extLst>
      <p:ext uri="{BB962C8B-B14F-4D97-AF65-F5344CB8AC3E}">
        <p14:creationId xmlns:p14="http://schemas.microsoft.com/office/powerpoint/2010/main" val="315049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2"/>
                </p:tgtEl>
              </p:cMediaNode>
            </p:vide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Đồng hồ đếm ngược 10 giây">
            <a:hlinkClick r:id="" action="ppaction://media"/>
            <a:extLst>
              <a:ext uri="{FF2B5EF4-FFF2-40B4-BE49-F238E27FC236}">
                <a16:creationId xmlns:a16="http://schemas.microsoft.com/office/drawing/2014/main" id="{32AD3507-1675-E97D-B648-E75CAFA427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5839" y="3322642"/>
            <a:ext cx="3428677" cy="3428677"/>
          </a:xfrm>
          <a:prstGeom prst="rect">
            <a:avLst/>
          </a:prstGeom>
        </p:spPr>
      </p:pic>
      <p:sp>
        <p:nvSpPr>
          <p:cNvPr id="13" name="TextBox 12">
            <a:extLst>
              <a:ext uri="{FF2B5EF4-FFF2-40B4-BE49-F238E27FC236}">
                <a16:creationId xmlns:a16="http://schemas.microsoft.com/office/drawing/2014/main" id="{2FE5B6F0-237E-FDA4-51E9-68BE52315187}"/>
              </a:ext>
            </a:extLst>
          </p:cNvPr>
          <p:cNvSpPr txBox="1"/>
          <p:nvPr/>
        </p:nvSpPr>
        <p:spPr>
          <a:xfrm>
            <a:off x="3998509" y="4299247"/>
            <a:ext cx="4023522" cy="1077218"/>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ái</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22344A6-2F88-36B4-6DD5-508494D68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01611"/>
            <a:ext cx="3394701" cy="2749708"/>
          </a:xfrm>
          <a:prstGeom prst="rect">
            <a:avLst/>
          </a:prstGeom>
        </p:spPr>
      </p:pic>
      <p:pic>
        <p:nvPicPr>
          <p:cNvPr id="4" name="Picture 3">
            <a:extLst>
              <a:ext uri="{FF2B5EF4-FFF2-40B4-BE49-F238E27FC236}">
                <a16:creationId xmlns:a16="http://schemas.microsoft.com/office/drawing/2014/main" id="{8C082464-2C0D-F947-209F-18ABE1D3D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84" y="428952"/>
            <a:ext cx="5217474" cy="3137535"/>
          </a:xfrm>
          <a:prstGeom prst="rect">
            <a:avLst/>
          </a:prstGeom>
        </p:spPr>
      </p:pic>
      <p:pic>
        <p:nvPicPr>
          <p:cNvPr id="7" name="Picture 6">
            <a:extLst>
              <a:ext uri="{FF2B5EF4-FFF2-40B4-BE49-F238E27FC236}">
                <a16:creationId xmlns:a16="http://schemas.microsoft.com/office/drawing/2014/main" id="{D69CBE0F-DBAF-1D43-20AE-7E2F1C02CD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391" y="428952"/>
            <a:ext cx="4415868" cy="3137535"/>
          </a:xfrm>
          <a:prstGeom prst="rect">
            <a:avLst/>
          </a:prstGeom>
        </p:spPr>
      </p:pic>
    </p:spTree>
    <p:extLst>
      <p:ext uri="{BB962C8B-B14F-4D97-AF65-F5344CB8AC3E}">
        <p14:creationId xmlns:p14="http://schemas.microsoft.com/office/powerpoint/2010/main" val="36018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p:cTn id="23" fill="hold" display="0">
                  <p:stCondLst>
                    <p:cond delay="indefinite"/>
                  </p:stCondLst>
                </p:cTn>
                <p:tgtEl>
                  <p:spTgt spid="12"/>
                </p:tgtEl>
              </p:cMediaNode>
            </p:vide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Đồng hồ đếm ngược 10 giây">
            <a:hlinkClick r:id="" action="ppaction://media"/>
            <a:extLst>
              <a:ext uri="{FF2B5EF4-FFF2-40B4-BE49-F238E27FC236}">
                <a16:creationId xmlns:a16="http://schemas.microsoft.com/office/drawing/2014/main" id="{32AD3507-1675-E97D-B648-E75CAFA427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5839" y="3322642"/>
            <a:ext cx="3428677" cy="3428677"/>
          </a:xfrm>
          <a:prstGeom prst="rect">
            <a:avLst/>
          </a:prstGeom>
        </p:spPr>
      </p:pic>
      <p:sp>
        <p:nvSpPr>
          <p:cNvPr id="13" name="TextBox 12">
            <a:extLst>
              <a:ext uri="{FF2B5EF4-FFF2-40B4-BE49-F238E27FC236}">
                <a16:creationId xmlns:a16="http://schemas.microsoft.com/office/drawing/2014/main" id="{2FE5B6F0-237E-FDA4-51E9-68BE52315187}"/>
              </a:ext>
            </a:extLst>
          </p:cNvPr>
          <p:cNvSpPr txBox="1"/>
          <p:nvPr/>
        </p:nvSpPr>
        <p:spPr>
          <a:xfrm>
            <a:off x="3794761" y="4498371"/>
            <a:ext cx="4602478" cy="1077218"/>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3200" b="1" i="0"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Truyền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ngoại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xâm</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22344A6-2F88-36B4-6DD5-508494D68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01611"/>
            <a:ext cx="3394701" cy="2749708"/>
          </a:xfrm>
          <a:prstGeom prst="rect">
            <a:avLst/>
          </a:prstGeom>
        </p:spPr>
      </p:pic>
      <p:pic>
        <p:nvPicPr>
          <p:cNvPr id="3" name="Picture 2">
            <a:extLst>
              <a:ext uri="{FF2B5EF4-FFF2-40B4-BE49-F238E27FC236}">
                <a16:creationId xmlns:a16="http://schemas.microsoft.com/office/drawing/2014/main" id="{8A76ADB1-F4C5-52D9-8D93-D434C3D23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84" y="289882"/>
            <a:ext cx="10092017" cy="3611879"/>
          </a:xfrm>
          <a:prstGeom prst="rect">
            <a:avLst/>
          </a:prstGeom>
        </p:spPr>
      </p:pic>
    </p:spTree>
    <p:extLst>
      <p:ext uri="{BB962C8B-B14F-4D97-AF65-F5344CB8AC3E}">
        <p14:creationId xmlns:p14="http://schemas.microsoft.com/office/powerpoint/2010/main" val="3328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fill="hold" display="0">
                  <p:stCondLst>
                    <p:cond delay="indefinite"/>
                  </p:stCondLst>
                </p:cTn>
                <p:tgtEl>
                  <p:spTgt spid="12"/>
                </p:tgtEl>
              </p:cMediaNode>
            </p:vide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BFAB0-1E79-3104-FFC3-2547BCAB4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97028EF0-3248-B754-94D2-96C9BDB9D365}"/>
              </a:ext>
            </a:extLst>
          </p:cNvPr>
          <p:cNvSpPr txBox="1"/>
          <p:nvPr/>
        </p:nvSpPr>
        <p:spPr>
          <a:xfrm>
            <a:off x="3856444" y="2921168"/>
            <a:ext cx="4479111" cy="1015663"/>
          </a:xfrm>
          <a:prstGeom prst="rect">
            <a:avLst/>
          </a:prstGeom>
          <a:noFill/>
        </p:spPr>
        <p:txBody>
          <a:bodyPr wrap="none" rtlCol="0">
            <a:spAutoFit/>
          </a:bodyPr>
          <a:lstStyle/>
          <a:p>
            <a:r>
              <a:rPr lang="en-US" sz="6000" b="1" dirty="0">
                <a:solidFill>
                  <a:schemeClr val="accent1">
                    <a:lumMod val="50000"/>
                  </a:schemeClr>
                </a:solidFill>
                <a:latin typeface="Times New Roman" panose="02020603050405020304" pitchFamily="18" charset="0"/>
                <a:cs typeface="Times New Roman" panose="02020603050405020304" pitchFamily="18" charset="0"/>
              </a:rPr>
              <a:t>KHÁM PHÁ</a:t>
            </a:r>
          </a:p>
        </p:txBody>
      </p:sp>
      <p:pic>
        <p:nvPicPr>
          <p:cNvPr id="5" name="Picture 4">
            <a:extLst>
              <a:ext uri="{FF2B5EF4-FFF2-40B4-BE49-F238E27FC236}">
                <a16:creationId xmlns:a16="http://schemas.microsoft.com/office/drawing/2014/main" id="{25146D1E-FB1C-E9C6-AB50-B984012FB2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72" b="99704" l="710" r="99112">
                        <a14:foregroundMark x1="8171" y1="44083" x2="20249" y2="87870"/>
                        <a14:foregroundMark x1="1421" y1="86686" x2="71226" y2="87574"/>
                        <a14:foregroundMark x1="71226" y1="87574" x2="90053" y2="87278"/>
                        <a14:foregroundMark x1="90053" y1="87278" x2="99112" y2="87870"/>
                        <a14:foregroundMark x1="42096" y1="47929" x2="42096" y2="47929"/>
                        <a14:foregroundMark x1="61101" y1="46154" x2="61101" y2="46154"/>
                        <a14:foregroundMark x1="28419" y1="71598" x2="28419" y2="71598"/>
                        <a14:foregroundMark x1="3908" y1="90828" x2="86501" y2="95562"/>
                        <a14:foregroundMark x1="710" y1="99704" x2="71226" y2="92308"/>
                        <a14:foregroundMark x1="71226" y1="92308" x2="99112" y2="93195"/>
                      </a14:backgroundRemoval>
                    </a14:imgEffect>
                  </a14:imgLayer>
                </a14:imgProps>
              </a:ext>
              <a:ext uri="{28A0092B-C50C-407E-A947-70E740481C1C}">
                <a14:useLocalDpi xmlns:a14="http://schemas.microsoft.com/office/drawing/2010/main" val="0"/>
              </a:ext>
            </a:extLst>
          </a:blip>
          <a:stretch>
            <a:fillRect/>
          </a:stretch>
        </p:blipFill>
        <p:spPr>
          <a:xfrm>
            <a:off x="6235428" y="3065780"/>
            <a:ext cx="5144770" cy="3088690"/>
          </a:xfrm>
          <a:prstGeom prst="rect">
            <a:avLst/>
          </a:prstGeom>
        </p:spPr>
      </p:pic>
    </p:spTree>
    <p:extLst>
      <p:ext uri="{BB962C8B-B14F-4D97-AF65-F5344CB8AC3E}">
        <p14:creationId xmlns:p14="http://schemas.microsoft.com/office/powerpoint/2010/main" val="2711354309"/>
      </p:ext>
    </p:extLst>
  </p:cSld>
  <p:clrMapOvr>
    <a:masterClrMapping/>
  </p:clrMapOvr>
  <p:transition spd="slow">
    <p:wipe/>
  </p:transition>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Frame</Template>
  <TotalTime>5</TotalTime>
  <Words>1458</Words>
  <Application>Microsoft Office PowerPoint</Application>
  <PresentationFormat>Widescreen</PresentationFormat>
  <Paragraphs>83</Paragraphs>
  <Slides>26</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Corbel</vt:lpstr>
      <vt:lpstr>Times New Roman</vt:lpstr>
      <vt:lpstr>Wingdings 2</vt:lpstr>
      <vt:lpstr>Frame</vt:lpstr>
      <vt:lpstr>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TRANG NGUYỄN</dc:creator>
  <cp:lastModifiedBy>TRANG NGUYỄN</cp:lastModifiedBy>
  <cp:revision>2</cp:revision>
  <dcterms:created xsi:type="dcterms:W3CDTF">2022-07-25T01:05:50Z</dcterms:created>
  <dcterms:modified xsi:type="dcterms:W3CDTF">2022-07-25T02:52:42Z</dcterms:modified>
</cp:coreProperties>
</file>